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0"/>
  </p:notesMasterIdLst>
  <p:sldIdLst>
    <p:sldId id="291" r:id="rId5"/>
    <p:sldId id="258" r:id="rId6"/>
    <p:sldId id="263" r:id="rId7"/>
    <p:sldId id="283" r:id="rId8"/>
    <p:sldId id="267" r:id="rId9"/>
    <p:sldId id="289" r:id="rId10"/>
    <p:sldId id="264" r:id="rId11"/>
    <p:sldId id="268" r:id="rId12"/>
    <p:sldId id="281" r:id="rId13"/>
    <p:sldId id="265" r:id="rId14"/>
    <p:sldId id="273" r:id="rId15"/>
    <p:sldId id="276" r:id="rId16"/>
    <p:sldId id="282" r:id="rId17"/>
    <p:sldId id="277" r:id="rId18"/>
    <p:sldId id="278"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3F9"/>
    <a:srgbClr val="5445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50CB3-67C1-4C2E-8F4C-2964E785DDA1}" v="417" dt="2019-10-24T15:52:15.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249" autoAdjust="0"/>
  </p:normalViewPr>
  <p:slideViewPr>
    <p:cSldViewPr snapToGrid="0" snapToObjects="1" showGuides="1">
      <p:cViewPr varScale="1">
        <p:scale>
          <a:sx n="68" d="100"/>
          <a:sy n="68" d="100"/>
        </p:scale>
        <p:origin x="558" y="60"/>
      </p:cViewPr>
      <p:guideLst>
        <p:guide orient="horz" pos="2160"/>
        <p:guide pos="2880"/>
      </p:guideLst>
    </p:cSldViewPr>
  </p:slideViewPr>
  <p:outlineViewPr>
    <p:cViewPr>
      <p:scale>
        <a:sx n="33" d="100"/>
        <a:sy n="33" d="100"/>
      </p:scale>
      <p:origin x="0" y="-6996"/>
    </p:cViewPr>
  </p:outlineViewPr>
  <p:notesTextViewPr>
    <p:cViewPr>
      <p:scale>
        <a:sx n="100" d="100"/>
        <a:sy n="100" d="100"/>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ind Duhs" userId="ddd8ae44547c8030" providerId="LiveId" clId="{B6F50CB3-67C1-4C2E-8F4C-2964E785DDA1}"/>
    <pc:docChg chg="undo custSel delSld modSld">
      <pc:chgData name="Rosalind Duhs" userId="ddd8ae44547c8030" providerId="LiveId" clId="{B6F50CB3-67C1-4C2E-8F4C-2964E785DDA1}" dt="2019-10-24T15:52:15.329" v="676" actId="20577"/>
      <pc:docMkLst>
        <pc:docMk/>
      </pc:docMkLst>
      <pc:sldChg chg="modSp">
        <pc:chgData name="Rosalind Duhs" userId="ddd8ae44547c8030" providerId="LiveId" clId="{B6F50CB3-67C1-4C2E-8F4C-2964E785DDA1}" dt="2019-10-24T15:27:29.612" v="555" actId="20577"/>
        <pc:sldMkLst>
          <pc:docMk/>
          <pc:sldMk cId="0" sldId="258"/>
        </pc:sldMkLst>
        <pc:spChg chg="mod">
          <ac:chgData name="Rosalind Duhs" userId="ddd8ae44547c8030" providerId="LiveId" clId="{B6F50CB3-67C1-4C2E-8F4C-2964E785DDA1}" dt="2019-10-24T15:02:19.937" v="440" actId="1076"/>
          <ac:spMkLst>
            <pc:docMk/>
            <pc:sldMk cId="0" sldId="258"/>
            <ac:spMk id="2" creationId="{00000000-0000-0000-0000-000000000000}"/>
          </ac:spMkLst>
        </pc:spChg>
        <pc:spChg chg="mod">
          <ac:chgData name="Rosalind Duhs" userId="ddd8ae44547c8030" providerId="LiveId" clId="{B6F50CB3-67C1-4C2E-8F4C-2964E785DDA1}" dt="2019-10-24T15:27:29.612" v="555" actId="20577"/>
          <ac:spMkLst>
            <pc:docMk/>
            <pc:sldMk cId="0" sldId="258"/>
            <ac:spMk id="10242" creationId="{00000000-0000-0000-0000-000000000000}"/>
          </ac:spMkLst>
        </pc:spChg>
      </pc:sldChg>
      <pc:sldChg chg="del">
        <pc:chgData name="Rosalind Duhs" userId="ddd8ae44547c8030" providerId="LiveId" clId="{B6F50CB3-67C1-4C2E-8F4C-2964E785DDA1}" dt="2019-10-21T10:24:47.633" v="0" actId="2696"/>
        <pc:sldMkLst>
          <pc:docMk/>
          <pc:sldMk cId="0" sldId="259"/>
        </pc:sldMkLst>
      </pc:sldChg>
      <pc:sldChg chg="addSp delSp modSp">
        <pc:chgData name="Rosalind Duhs" userId="ddd8ae44547c8030" providerId="LiveId" clId="{B6F50CB3-67C1-4C2E-8F4C-2964E785DDA1}" dt="2019-10-24T15:05:05.342" v="450" actId="20577"/>
        <pc:sldMkLst>
          <pc:docMk/>
          <pc:sldMk cId="557630814" sldId="263"/>
        </pc:sldMkLst>
        <pc:spChg chg="mod">
          <ac:chgData name="Rosalind Duhs" userId="ddd8ae44547c8030" providerId="LiveId" clId="{B6F50CB3-67C1-4C2E-8F4C-2964E785DDA1}" dt="2019-10-24T15:05:05.342" v="450" actId="20577"/>
          <ac:spMkLst>
            <pc:docMk/>
            <pc:sldMk cId="557630814" sldId="263"/>
            <ac:spMk id="6" creationId="{00000000-0000-0000-0000-000000000000}"/>
          </ac:spMkLst>
        </pc:spChg>
        <pc:picChg chg="del">
          <ac:chgData name="Rosalind Duhs" userId="ddd8ae44547c8030" providerId="LiveId" clId="{B6F50CB3-67C1-4C2E-8F4C-2964E785DDA1}" dt="2019-10-24T14:42:16.216" v="265" actId="478"/>
          <ac:picMkLst>
            <pc:docMk/>
            <pc:sldMk cId="557630814" sldId="263"/>
            <ac:picMk id="4" creationId="{00000000-0000-0000-0000-000000000000}"/>
          </ac:picMkLst>
        </pc:picChg>
        <pc:picChg chg="add mod modCrop">
          <ac:chgData name="Rosalind Duhs" userId="ddd8ae44547c8030" providerId="LiveId" clId="{B6F50CB3-67C1-4C2E-8F4C-2964E785DDA1}" dt="2019-10-24T15:03:37.007" v="442" actId="732"/>
          <ac:picMkLst>
            <pc:docMk/>
            <pc:sldMk cId="557630814" sldId="263"/>
            <ac:picMk id="5" creationId="{390DFA9E-A5C4-4367-990B-FFBA71357989}"/>
          </ac:picMkLst>
        </pc:picChg>
      </pc:sldChg>
      <pc:sldChg chg="modSp">
        <pc:chgData name="Rosalind Duhs" userId="ddd8ae44547c8030" providerId="LiveId" clId="{B6F50CB3-67C1-4C2E-8F4C-2964E785DDA1}" dt="2019-10-21T11:11:24.628" v="166" actId="20577"/>
        <pc:sldMkLst>
          <pc:docMk/>
          <pc:sldMk cId="20658020" sldId="264"/>
        </pc:sldMkLst>
        <pc:spChg chg="mod">
          <ac:chgData name="Rosalind Duhs" userId="ddd8ae44547c8030" providerId="LiveId" clId="{B6F50CB3-67C1-4C2E-8F4C-2964E785DDA1}" dt="2019-10-21T11:11:24.628" v="166" actId="20577"/>
          <ac:spMkLst>
            <pc:docMk/>
            <pc:sldMk cId="20658020" sldId="264"/>
            <ac:spMk id="2" creationId="{00000000-0000-0000-0000-000000000000}"/>
          </ac:spMkLst>
        </pc:spChg>
      </pc:sldChg>
      <pc:sldChg chg="addSp modSp modAnim">
        <pc:chgData name="Rosalind Duhs" userId="ddd8ae44547c8030" providerId="LiveId" clId="{B6F50CB3-67C1-4C2E-8F4C-2964E785DDA1}" dt="2019-10-24T15:36:26.908" v="592"/>
        <pc:sldMkLst>
          <pc:docMk/>
          <pc:sldMk cId="2452330618" sldId="265"/>
        </pc:sldMkLst>
        <pc:spChg chg="mod">
          <ac:chgData name="Rosalind Duhs" userId="ddd8ae44547c8030" providerId="LiveId" clId="{B6F50CB3-67C1-4C2E-8F4C-2964E785DDA1}" dt="2019-10-24T15:25:47.598" v="534" actId="20577"/>
          <ac:spMkLst>
            <pc:docMk/>
            <pc:sldMk cId="2452330618" sldId="265"/>
            <ac:spMk id="2" creationId="{00000000-0000-0000-0000-000000000000}"/>
          </ac:spMkLst>
        </pc:spChg>
        <pc:spChg chg="mod">
          <ac:chgData name="Rosalind Duhs" userId="ddd8ae44547c8030" providerId="LiveId" clId="{B6F50CB3-67C1-4C2E-8F4C-2964E785DDA1}" dt="2019-10-24T15:33:07.328" v="584" actId="5793"/>
          <ac:spMkLst>
            <pc:docMk/>
            <pc:sldMk cId="2452330618" sldId="265"/>
            <ac:spMk id="3" creationId="{00000000-0000-0000-0000-000000000000}"/>
          </ac:spMkLst>
        </pc:spChg>
        <pc:spChg chg="add mod">
          <ac:chgData name="Rosalind Duhs" userId="ddd8ae44547c8030" providerId="LiveId" clId="{B6F50CB3-67C1-4C2E-8F4C-2964E785DDA1}" dt="2019-10-24T15:36:11.698" v="590" actId="255"/>
          <ac:spMkLst>
            <pc:docMk/>
            <pc:sldMk cId="2452330618" sldId="265"/>
            <ac:spMk id="7" creationId="{7EACE6FE-5496-4606-9346-7B970B3C48B0}"/>
          </ac:spMkLst>
        </pc:spChg>
      </pc:sldChg>
      <pc:sldChg chg="addSp delSp modSp modAnim">
        <pc:chgData name="Rosalind Duhs" userId="ddd8ae44547c8030" providerId="LiveId" clId="{B6F50CB3-67C1-4C2E-8F4C-2964E785DDA1}" dt="2019-10-24T15:23:50.283" v="525" actId="14100"/>
        <pc:sldMkLst>
          <pc:docMk/>
          <pc:sldMk cId="4012051752" sldId="267"/>
        </pc:sldMkLst>
        <pc:spChg chg="add mod">
          <ac:chgData name="Rosalind Duhs" userId="ddd8ae44547c8030" providerId="LiveId" clId="{B6F50CB3-67C1-4C2E-8F4C-2964E785DDA1}" dt="2019-10-24T15:21:35.773" v="506" actId="14100"/>
          <ac:spMkLst>
            <pc:docMk/>
            <pc:sldMk cId="4012051752" sldId="267"/>
            <ac:spMk id="2" creationId="{A54C0192-EB9A-4EC3-8697-BFFE353171C6}"/>
          </ac:spMkLst>
        </pc:spChg>
        <pc:spChg chg="mod">
          <ac:chgData name="Rosalind Duhs" userId="ddd8ae44547c8030" providerId="LiveId" clId="{B6F50CB3-67C1-4C2E-8F4C-2964E785DDA1}" dt="2019-10-24T15:23:32.908" v="524" actId="20577"/>
          <ac:spMkLst>
            <pc:docMk/>
            <pc:sldMk cId="4012051752" sldId="267"/>
            <ac:spMk id="10241" creationId="{00000000-0000-0000-0000-000000000000}"/>
          </ac:spMkLst>
        </pc:spChg>
        <pc:graphicFrameChg chg="add del mod modGraphic">
          <ac:chgData name="Rosalind Duhs" userId="ddd8ae44547c8030" providerId="LiveId" clId="{B6F50CB3-67C1-4C2E-8F4C-2964E785DDA1}" dt="2019-10-24T15:14:44.777" v="492" actId="478"/>
          <ac:graphicFrameMkLst>
            <pc:docMk/>
            <pc:sldMk cId="4012051752" sldId="267"/>
            <ac:graphicFrameMk id="3" creationId="{6237AE48-7093-4726-AEAA-255BADB5D880}"/>
          </ac:graphicFrameMkLst>
        </pc:graphicFrameChg>
        <pc:graphicFrameChg chg="add mod modGraphic">
          <ac:chgData name="Rosalind Duhs" userId="ddd8ae44547c8030" providerId="LiveId" clId="{B6F50CB3-67C1-4C2E-8F4C-2964E785DDA1}" dt="2019-10-24T15:23:50.283" v="525" actId="14100"/>
          <ac:graphicFrameMkLst>
            <pc:docMk/>
            <pc:sldMk cId="4012051752" sldId="267"/>
            <ac:graphicFrameMk id="4" creationId="{7A7CA271-286D-4B24-AF75-AD38135A5BAF}"/>
          </ac:graphicFrameMkLst>
        </pc:graphicFrameChg>
        <pc:picChg chg="del">
          <ac:chgData name="Rosalind Duhs" userId="ddd8ae44547c8030" providerId="LiveId" clId="{B6F50CB3-67C1-4C2E-8F4C-2964E785DDA1}" dt="2019-10-24T15:11:52.937" v="476" actId="478"/>
          <ac:picMkLst>
            <pc:docMk/>
            <pc:sldMk cId="4012051752" sldId="267"/>
            <ac:picMk id="5" creationId="{00000000-0000-0000-0000-000000000000}"/>
          </ac:picMkLst>
        </pc:picChg>
      </pc:sldChg>
      <pc:sldChg chg="modSp modAnim">
        <pc:chgData name="Rosalind Duhs" userId="ddd8ae44547c8030" providerId="LiveId" clId="{B6F50CB3-67C1-4C2E-8F4C-2964E785DDA1}" dt="2019-10-24T15:29:07.868" v="570" actId="6549"/>
        <pc:sldMkLst>
          <pc:docMk/>
          <pc:sldMk cId="4253595625" sldId="268"/>
        </pc:sldMkLst>
        <pc:spChg chg="mod">
          <ac:chgData name="Rosalind Duhs" userId="ddd8ae44547c8030" providerId="LiveId" clId="{B6F50CB3-67C1-4C2E-8F4C-2964E785DDA1}" dt="2019-10-24T15:29:05.618" v="569" actId="6549"/>
          <ac:spMkLst>
            <pc:docMk/>
            <pc:sldMk cId="4253595625" sldId="268"/>
            <ac:spMk id="3" creationId="{00000000-0000-0000-0000-000000000000}"/>
          </ac:spMkLst>
        </pc:spChg>
      </pc:sldChg>
      <pc:sldChg chg="del">
        <pc:chgData name="Rosalind Duhs" userId="ddd8ae44547c8030" providerId="LiveId" clId="{B6F50CB3-67C1-4C2E-8F4C-2964E785DDA1}" dt="2019-10-24T15:25:36.013" v="527" actId="2696"/>
        <pc:sldMkLst>
          <pc:docMk/>
          <pc:sldMk cId="1339643137" sldId="269"/>
        </pc:sldMkLst>
      </pc:sldChg>
      <pc:sldChg chg="del">
        <pc:chgData name="Rosalind Duhs" userId="ddd8ae44547c8030" providerId="LiveId" clId="{B6F50CB3-67C1-4C2E-8F4C-2964E785DDA1}" dt="2019-10-21T11:12:45.168" v="167" actId="2696"/>
        <pc:sldMkLst>
          <pc:docMk/>
          <pc:sldMk cId="416746057" sldId="270"/>
        </pc:sldMkLst>
      </pc:sldChg>
      <pc:sldChg chg="del">
        <pc:chgData name="Rosalind Duhs" userId="ddd8ae44547c8030" providerId="LiveId" clId="{B6F50CB3-67C1-4C2E-8F4C-2964E785DDA1}" dt="2019-10-21T12:20:11.317" v="225" actId="2696"/>
        <pc:sldMkLst>
          <pc:docMk/>
          <pc:sldMk cId="4253443573" sldId="272"/>
        </pc:sldMkLst>
      </pc:sldChg>
      <pc:sldChg chg="addSp delSp modSp">
        <pc:chgData name="Rosalind Duhs" userId="ddd8ae44547c8030" providerId="LiveId" clId="{B6F50CB3-67C1-4C2E-8F4C-2964E785DDA1}" dt="2019-10-24T15:46:50.144" v="633" actId="1076"/>
        <pc:sldMkLst>
          <pc:docMk/>
          <pc:sldMk cId="2367775863" sldId="273"/>
        </pc:sldMkLst>
        <pc:spChg chg="add del mod">
          <ac:chgData name="Rosalind Duhs" userId="ddd8ae44547c8030" providerId="LiveId" clId="{B6F50CB3-67C1-4C2E-8F4C-2964E785DDA1}" dt="2019-10-24T15:42:51.649" v="622" actId="478"/>
          <ac:spMkLst>
            <pc:docMk/>
            <pc:sldMk cId="2367775863" sldId="273"/>
            <ac:spMk id="5" creationId="{7E56C6E8-5E93-4C22-874A-5DAAFDF38739}"/>
          </ac:spMkLst>
        </pc:spChg>
        <pc:picChg chg="del">
          <ac:chgData name="Rosalind Duhs" userId="ddd8ae44547c8030" providerId="LiveId" clId="{B6F50CB3-67C1-4C2E-8F4C-2964E785DDA1}" dt="2019-10-24T15:42:00.393" v="620" actId="478"/>
          <ac:picMkLst>
            <pc:docMk/>
            <pc:sldMk cId="2367775863" sldId="273"/>
            <ac:picMk id="4" creationId="{00000000-0000-0000-0000-000000000000}"/>
          </ac:picMkLst>
        </pc:picChg>
        <pc:picChg chg="add del mod">
          <ac:chgData name="Rosalind Duhs" userId="ddd8ae44547c8030" providerId="LiveId" clId="{B6F50CB3-67C1-4C2E-8F4C-2964E785DDA1}" dt="2019-10-24T15:46:24.189" v="630" actId="478"/>
          <ac:picMkLst>
            <pc:docMk/>
            <pc:sldMk cId="2367775863" sldId="273"/>
            <ac:picMk id="6" creationId="{73169988-A7BE-4759-879D-3C3CFACF92AC}"/>
          </ac:picMkLst>
        </pc:picChg>
        <pc:picChg chg="add mod">
          <ac:chgData name="Rosalind Duhs" userId="ddd8ae44547c8030" providerId="LiveId" clId="{B6F50CB3-67C1-4C2E-8F4C-2964E785DDA1}" dt="2019-10-24T15:46:50.144" v="633" actId="1076"/>
          <ac:picMkLst>
            <pc:docMk/>
            <pc:sldMk cId="2367775863" sldId="273"/>
            <ac:picMk id="7" creationId="{BFF8CCC5-5DA8-481C-B542-51E67FE457F6}"/>
          </ac:picMkLst>
        </pc:picChg>
      </pc:sldChg>
      <pc:sldChg chg="del">
        <pc:chgData name="Rosalind Duhs" userId="ddd8ae44547c8030" providerId="LiveId" clId="{B6F50CB3-67C1-4C2E-8F4C-2964E785DDA1}" dt="2019-10-21T11:12:53.083" v="168" actId="2696"/>
        <pc:sldMkLst>
          <pc:docMk/>
          <pc:sldMk cId="1891188161" sldId="274"/>
        </pc:sldMkLst>
      </pc:sldChg>
      <pc:sldChg chg="del">
        <pc:chgData name="Rosalind Duhs" userId="ddd8ae44547c8030" providerId="LiveId" clId="{B6F50CB3-67C1-4C2E-8F4C-2964E785DDA1}" dt="2019-10-21T12:20:03.637" v="223" actId="2696"/>
        <pc:sldMkLst>
          <pc:docMk/>
          <pc:sldMk cId="2101412544" sldId="275"/>
        </pc:sldMkLst>
      </pc:sldChg>
      <pc:sldChg chg="modSp modAnim">
        <pc:chgData name="Rosalind Duhs" userId="ddd8ae44547c8030" providerId="LiveId" clId="{B6F50CB3-67C1-4C2E-8F4C-2964E785DDA1}" dt="2019-10-24T15:51:09.304" v="655" actId="20577"/>
        <pc:sldMkLst>
          <pc:docMk/>
          <pc:sldMk cId="31236139" sldId="276"/>
        </pc:sldMkLst>
        <pc:spChg chg="mod">
          <ac:chgData name="Rosalind Duhs" userId="ddd8ae44547c8030" providerId="LiveId" clId="{B6F50CB3-67C1-4C2E-8F4C-2964E785DDA1}" dt="2019-10-24T15:51:09.304" v="655" actId="20577"/>
          <ac:spMkLst>
            <pc:docMk/>
            <pc:sldMk cId="31236139" sldId="276"/>
            <ac:spMk id="3" creationId="{00000000-0000-0000-0000-000000000000}"/>
          </ac:spMkLst>
        </pc:spChg>
      </pc:sldChg>
      <pc:sldChg chg="modSp">
        <pc:chgData name="Rosalind Duhs" userId="ddd8ae44547c8030" providerId="LiveId" clId="{B6F50CB3-67C1-4C2E-8F4C-2964E785DDA1}" dt="2019-10-24T15:52:15.329" v="676" actId="20577"/>
        <pc:sldMkLst>
          <pc:docMk/>
          <pc:sldMk cId="3329458951" sldId="277"/>
        </pc:sldMkLst>
        <pc:spChg chg="mod">
          <ac:chgData name="Rosalind Duhs" userId="ddd8ae44547c8030" providerId="LiveId" clId="{B6F50CB3-67C1-4C2E-8F4C-2964E785DDA1}" dt="2019-10-21T12:21:13.753" v="249" actId="20577"/>
          <ac:spMkLst>
            <pc:docMk/>
            <pc:sldMk cId="3329458951" sldId="277"/>
            <ac:spMk id="5" creationId="{00000000-0000-0000-0000-000000000000}"/>
          </ac:spMkLst>
        </pc:spChg>
        <pc:spChg chg="mod">
          <ac:chgData name="Rosalind Duhs" userId="ddd8ae44547c8030" providerId="LiveId" clId="{B6F50CB3-67C1-4C2E-8F4C-2964E785DDA1}" dt="2019-10-24T15:52:15.329" v="676" actId="20577"/>
          <ac:spMkLst>
            <pc:docMk/>
            <pc:sldMk cId="3329458951" sldId="277"/>
            <ac:spMk id="6" creationId="{00000000-0000-0000-0000-000000000000}"/>
          </ac:spMkLst>
        </pc:spChg>
      </pc:sldChg>
      <pc:sldChg chg="modSp">
        <pc:chgData name="Rosalind Duhs" userId="ddd8ae44547c8030" providerId="LiveId" clId="{B6F50CB3-67C1-4C2E-8F4C-2964E785DDA1}" dt="2019-10-24T15:51:33.694" v="662" actId="14100"/>
        <pc:sldMkLst>
          <pc:docMk/>
          <pc:sldMk cId="3557372947" sldId="282"/>
        </pc:sldMkLst>
        <pc:spChg chg="mod">
          <ac:chgData name="Rosalind Duhs" userId="ddd8ae44547c8030" providerId="LiveId" clId="{B6F50CB3-67C1-4C2E-8F4C-2964E785DDA1}" dt="2019-10-24T15:51:33.694" v="662" actId="14100"/>
          <ac:spMkLst>
            <pc:docMk/>
            <pc:sldMk cId="3557372947" sldId="282"/>
            <ac:spMk id="2" creationId="{00000000-0000-0000-0000-000000000000}"/>
          </ac:spMkLst>
        </pc:spChg>
        <pc:spChg chg="mod">
          <ac:chgData name="Rosalind Duhs" userId="ddd8ae44547c8030" providerId="LiveId" clId="{B6F50CB3-67C1-4C2E-8F4C-2964E785DDA1}" dt="2019-10-24T15:41:25.644" v="619" actId="313"/>
          <ac:spMkLst>
            <pc:docMk/>
            <pc:sldMk cId="3557372947" sldId="282"/>
            <ac:spMk id="3" creationId="{00000000-0000-0000-0000-000000000000}"/>
          </ac:spMkLst>
        </pc:spChg>
      </pc:sldChg>
      <pc:sldChg chg="modSp">
        <pc:chgData name="Rosalind Duhs" userId="ddd8ae44547c8030" providerId="LiveId" clId="{B6F50CB3-67C1-4C2E-8F4C-2964E785DDA1}" dt="2019-10-24T15:10:47.887" v="473" actId="255"/>
        <pc:sldMkLst>
          <pc:docMk/>
          <pc:sldMk cId="2775658233" sldId="283"/>
        </pc:sldMkLst>
        <pc:spChg chg="mod">
          <ac:chgData name="Rosalind Duhs" userId="ddd8ae44547c8030" providerId="LiveId" clId="{B6F50CB3-67C1-4C2E-8F4C-2964E785DDA1}" dt="2019-10-24T15:10:47.887" v="473" actId="255"/>
          <ac:spMkLst>
            <pc:docMk/>
            <pc:sldMk cId="2775658233" sldId="283"/>
            <ac:spMk id="3" creationId="{00000000-0000-0000-0000-000000000000}"/>
          </ac:spMkLst>
        </pc:spChg>
      </pc:sldChg>
      <pc:sldChg chg="del">
        <pc:chgData name="Rosalind Duhs" userId="ddd8ae44547c8030" providerId="LiveId" clId="{B6F50CB3-67C1-4C2E-8F4C-2964E785DDA1}" dt="2019-10-24T15:11:10.402" v="474" actId="2696"/>
        <pc:sldMkLst>
          <pc:docMk/>
          <pc:sldMk cId="1350501815" sldId="284"/>
        </pc:sldMkLst>
      </pc:sldChg>
      <pc:sldChg chg="del">
        <pc:chgData name="Rosalind Duhs" userId="ddd8ae44547c8030" providerId="LiveId" clId="{B6F50CB3-67C1-4C2E-8F4C-2964E785DDA1}" dt="2019-10-24T15:24:24.928" v="526" actId="2696"/>
        <pc:sldMkLst>
          <pc:docMk/>
          <pc:sldMk cId="325297431" sldId="286"/>
        </pc:sldMkLst>
      </pc:sldChg>
      <pc:sldChg chg="del">
        <pc:chgData name="Rosalind Duhs" userId="ddd8ae44547c8030" providerId="LiveId" clId="{B6F50CB3-67C1-4C2E-8F4C-2964E785DDA1}" dt="2019-10-21T12:18:26.513" v="208" actId="2696"/>
        <pc:sldMkLst>
          <pc:docMk/>
          <pc:sldMk cId="3164926377" sldId="287"/>
        </pc:sldMkLst>
      </pc:sldChg>
      <pc:sldChg chg="del">
        <pc:chgData name="Rosalind Duhs" userId="ddd8ae44547c8030" providerId="LiveId" clId="{B6F50CB3-67C1-4C2E-8F4C-2964E785DDA1}" dt="2019-10-21T11:01:21.866" v="118" actId="2696"/>
        <pc:sldMkLst>
          <pc:docMk/>
          <pc:sldMk cId="883522379" sldId="288"/>
        </pc:sldMkLst>
      </pc:sldChg>
      <pc:sldChg chg="modSp">
        <pc:chgData name="Rosalind Duhs" userId="ddd8ae44547c8030" providerId="LiveId" clId="{B6F50CB3-67C1-4C2E-8F4C-2964E785DDA1}" dt="2019-10-24T15:28:30.103" v="568" actId="20577"/>
        <pc:sldMkLst>
          <pc:docMk/>
          <pc:sldMk cId="669062582" sldId="289"/>
        </pc:sldMkLst>
        <pc:spChg chg="mod">
          <ac:chgData name="Rosalind Duhs" userId="ddd8ae44547c8030" providerId="LiveId" clId="{B6F50CB3-67C1-4C2E-8F4C-2964E785DDA1}" dt="2019-10-24T15:28:30.103" v="568" actId="20577"/>
          <ac:spMkLst>
            <pc:docMk/>
            <pc:sldMk cId="669062582" sldId="289"/>
            <ac:spMk id="3" creationId="{00000000-0000-0000-0000-000000000000}"/>
          </ac:spMkLst>
        </pc:spChg>
      </pc:sldChg>
      <pc:sldChg chg="del">
        <pc:chgData name="Rosalind Duhs" userId="ddd8ae44547c8030" providerId="LiveId" clId="{B6F50CB3-67C1-4C2E-8F4C-2964E785DDA1}" dt="2019-10-21T12:20:16.527" v="226" actId="2696"/>
        <pc:sldMkLst>
          <pc:docMk/>
          <pc:sldMk cId="1368508095" sldId="290"/>
        </pc:sldMkLst>
      </pc:sldChg>
      <pc:sldChg chg="addSp modSp">
        <pc:chgData name="Rosalind Duhs" userId="ddd8ae44547c8030" providerId="LiveId" clId="{B6F50CB3-67C1-4C2E-8F4C-2964E785DDA1}" dt="2019-10-21T10:43:06.978" v="7" actId="14100"/>
        <pc:sldMkLst>
          <pc:docMk/>
          <pc:sldMk cId="0" sldId="291"/>
        </pc:sldMkLst>
        <pc:picChg chg="add mod">
          <ac:chgData name="Rosalind Duhs" userId="ddd8ae44547c8030" providerId="LiveId" clId="{B6F50CB3-67C1-4C2E-8F4C-2964E785DDA1}" dt="2019-10-21T10:43:06.978" v="7" actId="14100"/>
          <ac:picMkLst>
            <pc:docMk/>
            <pc:sldMk cId="0" sldId="291"/>
            <ac:picMk id="2" creationId="{4DCBA488-1BCC-4E48-A3DA-FF0607CF70F0}"/>
          </ac:picMkLst>
        </pc:picChg>
        <pc:picChg chg="mod">
          <ac:chgData name="Rosalind Duhs" userId="ddd8ae44547c8030" providerId="LiveId" clId="{B6F50CB3-67C1-4C2E-8F4C-2964E785DDA1}" dt="2019-10-21T10:25:15.989" v="2" actId="1076"/>
          <ac:picMkLst>
            <pc:docMk/>
            <pc:sldMk cId="0" sldId="291"/>
            <ac:picMk id="3" creationId="{00000000-0000-0000-0000-000000000000}"/>
          </ac:picMkLst>
        </pc:picChg>
      </pc:sldChg>
      <pc:sldMasterChg chg="delSldLayout">
        <pc:chgData name="Rosalind Duhs" userId="ddd8ae44547c8030" providerId="LiveId" clId="{B6F50CB3-67C1-4C2E-8F4C-2964E785DDA1}" dt="2019-10-21T12:20:03.647" v="224" actId="2696"/>
        <pc:sldMasterMkLst>
          <pc:docMk/>
          <pc:sldMasterMk cId="0" sldId="2147493455"/>
        </pc:sldMasterMkLst>
        <pc:sldLayoutChg chg="del">
          <pc:chgData name="Rosalind Duhs" userId="ddd8ae44547c8030" providerId="LiveId" clId="{B6F50CB3-67C1-4C2E-8F4C-2964E785DDA1}" dt="2019-10-21T12:20:03.647" v="224" actId="2696"/>
          <pc:sldLayoutMkLst>
            <pc:docMk/>
            <pc:sldMasterMk cId="0" sldId="2147493455"/>
            <pc:sldLayoutMk cId="1442985895" sldId="21474934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569B1-8B30-4DF5-B0BA-966F6D524D64}" type="datetimeFigureOut">
              <a:rPr lang="en-GB" smtClean="0"/>
              <a:t>24/10/2019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EB468-2A93-4E80-A0B0-462B166E9259}" type="slidenum">
              <a:rPr lang="en-GB" smtClean="0"/>
              <a:t>‹#›</a:t>
            </a:fld>
            <a:endParaRPr lang="en-GB"/>
          </a:p>
        </p:txBody>
      </p:sp>
    </p:spTree>
    <p:extLst>
      <p:ext uri="{BB962C8B-B14F-4D97-AF65-F5344CB8AC3E}">
        <p14:creationId xmlns:p14="http://schemas.microsoft.com/office/powerpoint/2010/main" val="174590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CC47E6-E3CF-46ED-92BA-05B695436BC0}" type="slidenum">
              <a:rPr lang="en-GB" smtClean="0"/>
              <a:t>4</a:t>
            </a:fld>
            <a:endParaRPr lang="en-GB" dirty="0"/>
          </a:p>
        </p:txBody>
      </p:sp>
    </p:spTree>
    <p:extLst>
      <p:ext uri="{BB962C8B-B14F-4D97-AF65-F5344CB8AC3E}">
        <p14:creationId xmlns:p14="http://schemas.microsoft.com/office/powerpoint/2010/main" val="3813731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CC47E6-E3CF-46ED-92BA-05B695436BC0}" type="slidenum">
              <a:rPr lang="en-GB" smtClean="0"/>
              <a:t>6</a:t>
            </a:fld>
            <a:endParaRPr lang="en-GB" dirty="0"/>
          </a:p>
        </p:txBody>
      </p:sp>
    </p:spTree>
    <p:extLst>
      <p:ext uri="{BB962C8B-B14F-4D97-AF65-F5344CB8AC3E}">
        <p14:creationId xmlns:p14="http://schemas.microsoft.com/office/powerpoint/2010/main" val="442633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48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E0E2E9A-5007-2647-82F2-A53705314DDA}" type="slidenum">
              <a:rPr lang="en-US"/>
              <a:pPr>
                <a:defRPr/>
              </a:pPr>
              <a:t>‹#›</a:t>
            </a:fld>
            <a:endParaRPr lang="en-US" dirty="0"/>
          </a:p>
        </p:txBody>
      </p:sp>
    </p:spTree>
    <p:extLst>
      <p:ext uri="{BB962C8B-B14F-4D97-AF65-F5344CB8AC3E}">
        <p14:creationId xmlns:p14="http://schemas.microsoft.com/office/powerpoint/2010/main" val="3079080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CE3CBAF9-08BB-5146-B982-CD562EDD8BC4}" type="slidenum">
              <a:rPr lang="en-US"/>
              <a:pPr>
                <a:defRPr/>
              </a:pPr>
              <a:t>‹#›</a:t>
            </a:fld>
            <a:endParaRPr lang="en-US" dirty="0"/>
          </a:p>
        </p:txBody>
      </p:sp>
    </p:spTree>
    <p:extLst>
      <p:ext uri="{BB962C8B-B14F-4D97-AF65-F5344CB8AC3E}">
        <p14:creationId xmlns:p14="http://schemas.microsoft.com/office/powerpoint/2010/main" val="3752775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A">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B">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82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C">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23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47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93279" y="1865877"/>
            <a:ext cx="7007788" cy="1563123"/>
          </a:xfrm>
          <a:prstGeom prst="rect">
            <a:avLst/>
          </a:prstGeom>
        </p:spPr>
        <p:txBody>
          <a:bodyPr rtlCol="0" anchor="t" anchorCtr="0">
            <a:normAutofit/>
          </a:bodyPr>
          <a:lstStyle>
            <a:lvl1pPr>
              <a:defRPr>
                <a:solidFill>
                  <a:srgbClr val="000000"/>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693738" y="4990597"/>
            <a:ext cx="7007225" cy="440241"/>
          </a:xfrm>
        </p:spPr>
        <p:txBody>
          <a:bodyPr anchor="b" anchorCtr="0"/>
          <a:lstStyle>
            <a:lvl1pPr marL="0" indent="0">
              <a:buNone/>
              <a:defRPr sz="2200" b="0">
                <a:latin typeface="+mj-lt"/>
              </a:defRPr>
            </a:lvl1pPr>
            <a:lvl2pPr marL="457200" indent="0">
              <a:buNone/>
              <a:defRPr sz="2200"/>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98035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Te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smtClean="0">
                <a:solidFill>
                  <a:srgbClr val="000000"/>
                </a:solidFill>
              </a:defRPr>
            </a:lvl1pPr>
          </a:lstStyle>
          <a:p>
            <a:pPr>
              <a:defRPr/>
            </a:pPr>
            <a:fld id="{1DC7C5F3-E7D5-7E44-8192-B93403F05D84}" type="slidenum">
              <a:rPr lang="en-US" smtClean="0"/>
              <a:pPr>
                <a:defRPr/>
              </a:pPr>
              <a:t>‹#›</a:t>
            </a:fld>
            <a:endParaRPr lang="en-US"/>
          </a:p>
        </p:txBody>
      </p:sp>
      <p:sp>
        <p:nvSpPr>
          <p:cNvPr id="4" name="Title Placeholder 1"/>
          <p:cNvSpPr>
            <a:spLocks noGrp="1"/>
          </p:cNvSpPr>
          <p:nvPr>
            <p:ph type="title"/>
          </p:nvPr>
        </p:nvSpPr>
        <p:spPr>
          <a:xfrm>
            <a:off x="465654" y="1865877"/>
            <a:ext cx="8221146" cy="1563123"/>
          </a:xfrm>
          <a:prstGeom prst="rect">
            <a:avLst/>
          </a:prstGeom>
        </p:spPr>
        <p:txBody>
          <a:bodyPr rtlCol="0" anchor="t" anchorCtr="0">
            <a:normAutofit/>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type="body" sz="quarter" idx="11"/>
          </p:nvPr>
        </p:nvSpPr>
        <p:spPr>
          <a:xfrm>
            <a:off x="466042" y="5300271"/>
            <a:ext cx="8220758" cy="440241"/>
          </a:xfrm>
        </p:spPr>
        <p:txBody>
          <a:bodyPr anchor="b" anchorCtr="0"/>
          <a:lstStyle>
            <a:lvl1pPr marL="0" indent="0">
              <a:buNone/>
              <a:defRPr sz="2200" b="0">
                <a:solidFill>
                  <a:schemeClr val="bg1"/>
                </a:solidFill>
                <a:latin typeface="+mj-lt"/>
              </a:defRPr>
            </a:lvl1pPr>
            <a:lvl2pPr marL="457200" indent="0">
              <a:buNone/>
              <a:defRPr sz="2200"/>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418561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6553200" y="6356350"/>
            <a:ext cx="2133600" cy="365125"/>
          </a:xfrm>
        </p:spPr>
        <p:txBody>
          <a:bodyPr/>
          <a:lstStyle>
            <a:lvl1pPr>
              <a:defRPr smtClean="0">
                <a:solidFill>
                  <a:srgbClr val="000000"/>
                </a:solidFill>
              </a:defRPr>
            </a:lvl1pPr>
          </a:lstStyle>
          <a:p>
            <a:pPr>
              <a:defRPr/>
            </a:pPr>
            <a:fld id="{1DC7C5F3-E7D5-7E44-8192-B93403F05D84}" type="slidenum">
              <a:rPr lang="en-US" smtClean="0"/>
              <a:pPr>
                <a:defRPr/>
              </a:pPr>
              <a:t>‹#›</a:t>
            </a:fld>
            <a:endParaRPr lang="en-US"/>
          </a:p>
        </p:txBody>
      </p:sp>
      <p:sp>
        <p:nvSpPr>
          <p:cNvPr id="6" name="Title Placeholder 1"/>
          <p:cNvSpPr>
            <a:spLocks noGrp="1"/>
          </p:cNvSpPr>
          <p:nvPr>
            <p:ph type="title"/>
          </p:nvPr>
        </p:nvSpPr>
        <p:spPr>
          <a:xfrm>
            <a:off x="465654" y="1865877"/>
            <a:ext cx="8221146" cy="1563123"/>
          </a:xfrm>
          <a:prstGeom prst="rect">
            <a:avLst/>
          </a:prstGeom>
        </p:spPr>
        <p:txBody>
          <a:bodyPr rtlCol="0" anchor="t" anchorCtr="0">
            <a:normAutofit/>
          </a:bodyPr>
          <a:lstStyle>
            <a:lvl1pPr>
              <a:defRPr>
                <a:solidFill>
                  <a:schemeClr val="bg1"/>
                </a:solidFill>
              </a:defRPr>
            </a:lvl1pPr>
          </a:lstStyle>
          <a:p>
            <a:r>
              <a:rPr lang="en-US"/>
              <a:t>Click to edit Master title style</a:t>
            </a:r>
            <a:endParaRPr lang="en-US" dirty="0"/>
          </a:p>
        </p:txBody>
      </p:sp>
      <p:sp>
        <p:nvSpPr>
          <p:cNvPr id="7" name="Text Placeholder 2"/>
          <p:cNvSpPr>
            <a:spLocks noGrp="1"/>
          </p:cNvSpPr>
          <p:nvPr>
            <p:ph type="body" sz="quarter" idx="11"/>
          </p:nvPr>
        </p:nvSpPr>
        <p:spPr>
          <a:xfrm>
            <a:off x="466042" y="5300271"/>
            <a:ext cx="8220758" cy="440241"/>
          </a:xfrm>
        </p:spPr>
        <p:txBody>
          <a:bodyPr anchor="b" anchorCtr="0"/>
          <a:lstStyle>
            <a:lvl1pPr marL="0" indent="0">
              <a:buNone/>
              <a:defRPr sz="2200" b="0">
                <a:solidFill>
                  <a:schemeClr val="bg1"/>
                </a:solidFill>
                <a:latin typeface="+mj-lt"/>
              </a:defRPr>
            </a:lvl1pPr>
            <a:lvl2pPr marL="457200" indent="0">
              <a:buNone/>
              <a:defRPr sz="2200"/>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68916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3C71FE01-633F-3C45-B0F5-27F3AEE41916}" type="slidenum">
              <a:rPr lang="en-US"/>
              <a:pPr>
                <a:defRPr/>
              </a:pPr>
              <a:t>‹#›</a:t>
            </a:fld>
            <a:endParaRPr lang="en-US" dirty="0"/>
          </a:p>
        </p:txBody>
      </p:sp>
    </p:spTree>
    <p:extLst>
      <p:ext uri="{BB962C8B-B14F-4D97-AF65-F5344CB8AC3E}">
        <p14:creationId xmlns:p14="http://schemas.microsoft.com/office/powerpoint/2010/main" val="292816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97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FB54E491-CF41-B34D-92D2-90B57E9D41C6}" type="slidenum">
              <a:rPr lang="en-US"/>
              <a:pPr>
                <a:defRPr/>
              </a:pPr>
              <a:t>‹#›</a:t>
            </a:fld>
            <a:endParaRPr lang="en-US" dirty="0"/>
          </a:p>
        </p:txBody>
      </p:sp>
    </p:spTree>
    <p:extLst>
      <p:ext uri="{BB962C8B-B14F-4D97-AF65-F5344CB8AC3E}">
        <p14:creationId xmlns:p14="http://schemas.microsoft.com/office/powerpoint/2010/main" val="202081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99C14CE-41EC-DD48-9062-4C3A722C644C}" type="slidenum">
              <a:rPr lang="en-US"/>
              <a:pPr>
                <a:defRPr/>
              </a:pPr>
              <a:t>‹#›</a:t>
            </a:fld>
            <a:endParaRPr lang="en-US" dirty="0"/>
          </a:p>
        </p:txBody>
      </p:sp>
    </p:spTree>
    <p:extLst>
      <p:ext uri="{BB962C8B-B14F-4D97-AF65-F5344CB8AC3E}">
        <p14:creationId xmlns:p14="http://schemas.microsoft.com/office/powerpoint/2010/main" val="194791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solidFill>
                <a:latin typeface="+mn-lt"/>
                <a:ea typeface="+mn-ea"/>
                <a:cs typeface="+mn-cs"/>
              </a:defRPr>
            </a:lvl1pPr>
          </a:lstStyle>
          <a:p>
            <a:pPr>
              <a:defRPr/>
            </a:pPr>
            <a:fld id="{EA7E1FC9-4F60-2143-8B4D-596B063E0D5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3480" r:id="rId1"/>
    <p:sldLayoutId id="2147493481" r:id="rId2"/>
    <p:sldLayoutId id="2147493487" r:id="rId3"/>
    <p:sldLayoutId id="2147493482" r:id="rId4"/>
    <p:sldLayoutId id="2147493486" r:id="rId5"/>
    <p:sldLayoutId id="2147493475" r:id="rId6"/>
    <p:sldLayoutId id="2147493483" r:id="rId7"/>
    <p:sldLayoutId id="2147493476" r:id="rId8"/>
    <p:sldLayoutId id="2147493477" r:id="rId9"/>
    <p:sldLayoutId id="2147493478" r:id="rId10"/>
    <p:sldLayoutId id="2147493479" r:id="rId11"/>
    <p:sldLayoutId id="2147493484" r:id="rId12"/>
    <p:sldLayoutId id="2147493485" r:id="rId13"/>
    <p:sldLayoutId id="2147493488" r:id="rId14"/>
  </p:sldLayoutIdLst>
  <p:txStyles>
    <p:titleStyle>
      <a:lvl1pPr algn="l"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654" y="1865877"/>
            <a:ext cx="8221146" cy="2593389"/>
          </a:xfrm>
        </p:spPr>
        <p:txBody>
          <a:bodyPr>
            <a:normAutofit fontScale="90000"/>
          </a:bodyPr>
          <a:lstStyle/>
          <a:p>
            <a:r>
              <a:rPr lang="en-US" dirty="0"/>
              <a:t>The Higher Education Academy Fellowship Scheme:</a:t>
            </a:r>
            <a:br>
              <a:rPr lang="en-US" dirty="0"/>
            </a:br>
            <a:r>
              <a:rPr lang="en-US" dirty="0"/>
              <a:t>UWA Academy Fellowship Scheme</a:t>
            </a:r>
          </a:p>
        </p:txBody>
      </p:sp>
      <p:sp>
        <p:nvSpPr>
          <p:cNvPr id="5" name="Text Placeholder 4"/>
          <p:cNvSpPr>
            <a:spLocks noGrp="1"/>
          </p:cNvSpPr>
          <p:nvPr>
            <p:ph type="body" sz="quarter" idx="11"/>
          </p:nvPr>
        </p:nvSpPr>
        <p:spPr>
          <a:xfrm>
            <a:off x="466041" y="5300271"/>
            <a:ext cx="8537281" cy="440241"/>
          </a:xfrm>
        </p:spPr>
        <p:txBody>
          <a:bodyPr/>
          <a:lstStyle/>
          <a:p>
            <a:r>
              <a:rPr lang="en-US" dirty="0"/>
              <a:t>Dr Rosalind Duhs, Advance HE </a:t>
            </a:r>
            <a:r>
              <a:rPr lang="en-GB" dirty="0"/>
              <a:t>&amp;</a:t>
            </a:r>
            <a:r>
              <a:rPr lang="en-US" dirty="0"/>
              <a:t> University College London (UCL)</a:t>
            </a:r>
          </a:p>
        </p:txBody>
      </p:sp>
      <p:pic>
        <p:nvPicPr>
          <p:cNvPr id="3" name="Picture 2"/>
          <p:cNvPicPr>
            <a:picLocks noChangeAspect="1"/>
          </p:cNvPicPr>
          <p:nvPr/>
        </p:nvPicPr>
        <p:blipFill>
          <a:blip r:embed="rId2"/>
          <a:stretch>
            <a:fillRect/>
          </a:stretch>
        </p:blipFill>
        <p:spPr>
          <a:xfrm>
            <a:off x="0" y="0"/>
            <a:ext cx="6544943" cy="1786292"/>
          </a:xfrm>
          <a:prstGeom prst="rect">
            <a:avLst/>
          </a:prstGeom>
        </p:spPr>
      </p:pic>
      <p:pic>
        <p:nvPicPr>
          <p:cNvPr id="2" name="Picture 1">
            <a:extLst>
              <a:ext uri="{FF2B5EF4-FFF2-40B4-BE49-F238E27FC236}">
                <a16:creationId xmlns:a16="http://schemas.microsoft.com/office/drawing/2014/main" id="{4DCBA488-1BCC-4E48-A3DA-FF0607CF70F0}"/>
              </a:ext>
            </a:extLst>
          </p:cNvPr>
          <p:cNvPicPr>
            <a:picLocks noChangeAspect="1"/>
          </p:cNvPicPr>
          <p:nvPr/>
        </p:nvPicPr>
        <p:blipFill>
          <a:blip r:embed="rId3"/>
          <a:stretch>
            <a:fillRect/>
          </a:stretch>
        </p:blipFill>
        <p:spPr>
          <a:xfrm>
            <a:off x="6402058" y="0"/>
            <a:ext cx="2741942" cy="17862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456" y="361907"/>
            <a:ext cx="4627418" cy="1143000"/>
          </a:xfrm>
        </p:spPr>
        <p:txBody>
          <a:bodyPr/>
          <a:lstStyle/>
          <a:p>
            <a:r>
              <a:rPr lang="en-GB" dirty="0"/>
              <a:t>UWA Survey data</a:t>
            </a:r>
            <a:br>
              <a:rPr lang="en-GB" dirty="0"/>
            </a:br>
            <a:r>
              <a:rPr lang="en-GB" dirty="0"/>
              <a:t>October 2019</a:t>
            </a:r>
            <a:br>
              <a:rPr lang="en-GB" dirty="0"/>
            </a:br>
            <a:endParaRPr lang="en-GB" dirty="0"/>
          </a:p>
        </p:txBody>
      </p:sp>
      <p:sp>
        <p:nvSpPr>
          <p:cNvPr id="3" name="Content Placeholder 2"/>
          <p:cNvSpPr>
            <a:spLocks noGrp="1"/>
          </p:cNvSpPr>
          <p:nvPr>
            <p:ph idx="1"/>
          </p:nvPr>
        </p:nvSpPr>
        <p:spPr>
          <a:xfrm>
            <a:off x="332508" y="1866814"/>
            <a:ext cx="6324600" cy="4525963"/>
          </a:xfrm>
        </p:spPr>
        <p:txBody>
          <a:bodyPr/>
          <a:lstStyle/>
          <a:p>
            <a:pPr marL="0" indent="0">
              <a:buNone/>
            </a:pPr>
            <a:r>
              <a:rPr lang="en-GB" dirty="0"/>
              <a:t>‘… </a:t>
            </a:r>
            <a:r>
              <a:rPr lang="en-US" dirty="0"/>
              <a:t>the reflective nature of the application allowed me to really think about why I do what I do in the teaching space. We rarely allow ourselves these times to just think, and so I see this as perhaps the best outcome of the </a:t>
            </a:r>
            <a:r>
              <a:rPr lang="en-GB" dirty="0"/>
              <a:t>process.’</a:t>
            </a:r>
          </a:p>
        </p:txBody>
      </p:sp>
      <p:pic>
        <p:nvPicPr>
          <p:cNvPr id="4" name="Picture 3"/>
          <p:cNvPicPr>
            <a:picLocks noChangeAspect="1"/>
          </p:cNvPicPr>
          <p:nvPr/>
        </p:nvPicPr>
        <p:blipFill rotWithShape="1">
          <a:blip r:embed="rId2"/>
          <a:srcRect r="14701"/>
          <a:stretch/>
        </p:blipFill>
        <p:spPr>
          <a:xfrm>
            <a:off x="6657108" y="1960413"/>
            <a:ext cx="2284202" cy="1794165"/>
          </a:xfrm>
          <a:prstGeom prst="rect">
            <a:avLst/>
          </a:prstGeom>
        </p:spPr>
      </p:pic>
      <p:pic>
        <p:nvPicPr>
          <p:cNvPr id="5" name="Picture 4"/>
          <p:cNvPicPr>
            <a:picLocks noChangeAspect="1"/>
          </p:cNvPicPr>
          <p:nvPr/>
        </p:nvPicPr>
        <p:blipFill>
          <a:blip r:embed="rId3"/>
          <a:stretch>
            <a:fillRect/>
          </a:stretch>
        </p:blipFill>
        <p:spPr>
          <a:xfrm>
            <a:off x="4687310" y="0"/>
            <a:ext cx="4456690" cy="1887764"/>
          </a:xfrm>
          <a:prstGeom prst="rect">
            <a:avLst/>
          </a:prstGeom>
        </p:spPr>
      </p:pic>
      <p:pic>
        <p:nvPicPr>
          <p:cNvPr id="6" name="Picture 5"/>
          <p:cNvPicPr>
            <a:picLocks noChangeAspect="1"/>
          </p:cNvPicPr>
          <p:nvPr/>
        </p:nvPicPr>
        <p:blipFill rotWithShape="1">
          <a:blip r:embed="rId4"/>
          <a:srcRect t="16615"/>
          <a:stretch/>
        </p:blipFill>
        <p:spPr>
          <a:xfrm>
            <a:off x="6915655" y="3837638"/>
            <a:ext cx="1986328" cy="2472078"/>
          </a:xfrm>
          <a:prstGeom prst="rect">
            <a:avLst/>
          </a:prstGeom>
        </p:spPr>
      </p:pic>
      <p:sp>
        <p:nvSpPr>
          <p:cNvPr id="7" name="TextBox 6">
            <a:extLst>
              <a:ext uri="{FF2B5EF4-FFF2-40B4-BE49-F238E27FC236}">
                <a16:creationId xmlns:a16="http://schemas.microsoft.com/office/drawing/2014/main" id="{7EACE6FE-5496-4606-9346-7B970B3C48B0}"/>
              </a:ext>
            </a:extLst>
          </p:cNvPr>
          <p:cNvSpPr txBox="1"/>
          <p:nvPr/>
        </p:nvSpPr>
        <p:spPr>
          <a:xfrm>
            <a:off x="332508" y="3193366"/>
            <a:ext cx="6194901" cy="954107"/>
          </a:xfrm>
          <a:prstGeom prst="rect">
            <a:avLst/>
          </a:prstGeom>
          <a:noFill/>
        </p:spPr>
        <p:txBody>
          <a:bodyPr wrap="square" rtlCol="0">
            <a:spAutoFit/>
          </a:bodyPr>
          <a:lstStyle/>
          <a:p>
            <a:r>
              <a:rPr lang="en-US" sz="2800" dirty="0"/>
              <a:t>This process has affirmed my role as an effective and impactful leader,</a:t>
            </a:r>
            <a:endParaRPr lang="en-GB" sz="2800" dirty="0"/>
          </a:p>
        </p:txBody>
      </p:sp>
    </p:spTree>
    <p:extLst>
      <p:ext uri="{BB962C8B-B14F-4D97-AF65-F5344CB8AC3E}">
        <p14:creationId xmlns:p14="http://schemas.microsoft.com/office/powerpoint/2010/main" val="24523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Expand your teaching and learning horizons through …</a:t>
            </a:r>
          </a:p>
        </p:txBody>
      </p:sp>
      <p:pic>
        <p:nvPicPr>
          <p:cNvPr id="7" name="Picture 6">
            <a:extLst>
              <a:ext uri="{FF2B5EF4-FFF2-40B4-BE49-F238E27FC236}">
                <a16:creationId xmlns:a16="http://schemas.microsoft.com/office/drawing/2014/main" id="{BFF8CCC5-5DA8-481C-B542-51E67FE457F6}"/>
              </a:ext>
            </a:extLst>
          </p:cNvPr>
          <p:cNvPicPr>
            <a:picLocks noChangeAspect="1"/>
          </p:cNvPicPr>
          <p:nvPr/>
        </p:nvPicPr>
        <p:blipFill>
          <a:blip r:embed="rId2"/>
          <a:stretch>
            <a:fillRect/>
          </a:stretch>
        </p:blipFill>
        <p:spPr>
          <a:xfrm>
            <a:off x="1273126" y="1417638"/>
            <a:ext cx="6597748" cy="4948311"/>
          </a:xfrm>
          <a:prstGeom prst="rect">
            <a:avLst/>
          </a:prstGeom>
        </p:spPr>
      </p:pic>
    </p:spTree>
    <p:extLst>
      <p:ext uri="{BB962C8B-B14F-4D97-AF65-F5344CB8AC3E}">
        <p14:creationId xmlns:p14="http://schemas.microsoft.com/office/powerpoint/2010/main" val="236777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59"/>
            <a:ext cx="8229600" cy="1143000"/>
          </a:xfrm>
        </p:spPr>
        <p:txBody>
          <a:bodyPr/>
          <a:lstStyle/>
          <a:p>
            <a:r>
              <a:rPr lang="en-GB" dirty="0"/>
              <a:t>Your PSF </a:t>
            </a:r>
          </a:p>
        </p:txBody>
      </p:sp>
      <p:sp>
        <p:nvSpPr>
          <p:cNvPr id="3" name="Content Placeholder 2"/>
          <p:cNvSpPr>
            <a:spLocks noGrp="1"/>
          </p:cNvSpPr>
          <p:nvPr>
            <p:ph idx="1"/>
          </p:nvPr>
        </p:nvSpPr>
        <p:spPr>
          <a:xfrm>
            <a:off x="457200" y="1073726"/>
            <a:ext cx="8229600" cy="5202383"/>
          </a:xfrm>
        </p:spPr>
        <p:txBody>
          <a:bodyPr/>
          <a:lstStyle/>
          <a:p>
            <a:pPr marL="0" indent="0">
              <a:buNone/>
            </a:pPr>
            <a:r>
              <a:rPr lang="en-GB" dirty="0"/>
              <a:t>Exchange of practice</a:t>
            </a:r>
          </a:p>
          <a:p>
            <a:pPr marL="0" indent="0">
              <a:buNone/>
            </a:pPr>
            <a:r>
              <a:rPr lang="en-GB" dirty="0"/>
              <a:t>Learn with others</a:t>
            </a:r>
          </a:p>
          <a:p>
            <a:pPr marL="0" indent="0">
              <a:buNone/>
            </a:pPr>
            <a:endParaRPr lang="en-GB" dirty="0"/>
          </a:p>
          <a:p>
            <a:pPr marL="0" indent="0">
              <a:buNone/>
            </a:pPr>
            <a:r>
              <a:rPr lang="en-GB" dirty="0"/>
              <a:t>												</a:t>
            </a:r>
          </a:p>
          <a:p>
            <a:pPr marL="0" indent="0">
              <a:buNone/>
            </a:pPr>
            <a:r>
              <a:rPr lang="en-GB" dirty="0"/>
              <a:t>										Literature</a:t>
            </a:r>
          </a:p>
          <a:p>
            <a:pPr marL="0" indent="0">
              <a:buNone/>
            </a:pPr>
            <a:endParaRPr lang="en-GB" dirty="0"/>
          </a:p>
          <a:p>
            <a:pPr marL="0" indent="0">
              <a:lnSpc>
                <a:spcPts val="3700"/>
              </a:lnSpc>
              <a:buNone/>
            </a:pPr>
            <a:endParaRPr lang="en-GB" dirty="0"/>
          </a:p>
          <a:p>
            <a:pPr marL="0" indent="0">
              <a:lnSpc>
                <a:spcPts val="2700"/>
              </a:lnSpc>
              <a:buNone/>
            </a:pPr>
            <a:r>
              <a:rPr lang="en-GB" dirty="0"/>
              <a:t>			Write/talk about your </a:t>
            </a:r>
          </a:p>
          <a:p>
            <a:pPr marL="0" indent="0">
              <a:lnSpc>
                <a:spcPts val="2700"/>
              </a:lnSpc>
              <a:buNone/>
            </a:pPr>
            <a:r>
              <a:rPr lang="en-GB" dirty="0"/>
              <a:t>			educational achievements</a:t>
            </a:r>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4448349" y="-236632"/>
            <a:ext cx="4695651" cy="3146086"/>
          </a:xfrm>
          <a:prstGeom prst="rect">
            <a:avLst/>
          </a:prstGeom>
        </p:spPr>
      </p:pic>
      <p:pic>
        <p:nvPicPr>
          <p:cNvPr id="5" name="Picture 4"/>
          <p:cNvPicPr>
            <a:picLocks noChangeAspect="1"/>
          </p:cNvPicPr>
          <p:nvPr/>
        </p:nvPicPr>
        <p:blipFill rotWithShape="1">
          <a:blip r:embed="rId3"/>
          <a:srcRect b="15941"/>
          <a:stretch/>
        </p:blipFill>
        <p:spPr>
          <a:xfrm>
            <a:off x="46809" y="2657161"/>
            <a:ext cx="4811931" cy="2230582"/>
          </a:xfrm>
          <a:prstGeom prst="rect">
            <a:avLst/>
          </a:prstGeom>
        </p:spPr>
      </p:pic>
      <p:pic>
        <p:nvPicPr>
          <p:cNvPr id="6" name="Picture 5"/>
          <p:cNvPicPr>
            <a:picLocks noChangeAspect="1"/>
          </p:cNvPicPr>
          <p:nvPr/>
        </p:nvPicPr>
        <p:blipFill>
          <a:blip r:embed="rId4"/>
          <a:stretch>
            <a:fillRect/>
          </a:stretch>
        </p:blipFill>
        <p:spPr>
          <a:xfrm>
            <a:off x="7301346" y="4107770"/>
            <a:ext cx="1842654" cy="2750230"/>
          </a:xfrm>
          <a:prstGeom prst="rect">
            <a:avLst/>
          </a:prstGeom>
        </p:spPr>
      </p:pic>
    </p:spTree>
    <p:extLst>
      <p:ext uri="{BB962C8B-B14F-4D97-AF65-F5344CB8AC3E}">
        <p14:creationId xmlns:p14="http://schemas.microsoft.com/office/powerpoint/2010/main" val="312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4583"/>
            <a:ext cx="8532055" cy="794507"/>
          </a:xfrm>
        </p:spPr>
        <p:txBody>
          <a:bodyPr/>
          <a:lstStyle/>
          <a:p>
            <a:r>
              <a:rPr lang="en-GB" dirty="0"/>
              <a:t>AFS participant perspective (SF)</a:t>
            </a:r>
          </a:p>
        </p:txBody>
      </p:sp>
      <p:sp>
        <p:nvSpPr>
          <p:cNvPr id="3" name="Content Placeholder 2"/>
          <p:cNvSpPr>
            <a:spLocks noGrp="1"/>
          </p:cNvSpPr>
          <p:nvPr>
            <p:ph idx="1"/>
          </p:nvPr>
        </p:nvSpPr>
        <p:spPr>
          <a:xfrm>
            <a:off x="457200" y="1166018"/>
            <a:ext cx="8229600" cy="4925293"/>
          </a:xfrm>
        </p:spPr>
        <p:txBody>
          <a:bodyPr/>
          <a:lstStyle/>
          <a:p>
            <a:pPr marL="0" indent="0">
              <a:buNone/>
            </a:pPr>
            <a:r>
              <a:rPr lang="en-US" dirty="0"/>
              <a:t>‘The impact lies in the recognition/acknowledgement/self-acknowledgement of one's leadership in the T&amp;L area. The process forced me to think about leadership, management, curriculum reform, change management and mentoring. I would not have seriously considered these, or my place in them, if I had not gone through this process. The process re-affirmed that I am a leader.’</a:t>
            </a:r>
            <a:endParaRPr lang="en-GB" dirty="0"/>
          </a:p>
        </p:txBody>
      </p:sp>
    </p:spTree>
    <p:extLst>
      <p:ext uri="{BB962C8B-B14F-4D97-AF65-F5344CB8AC3E}">
        <p14:creationId xmlns:p14="http://schemas.microsoft.com/office/powerpoint/2010/main" val="355737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8982" cy="1143000"/>
          </a:xfrm>
        </p:spPr>
        <p:txBody>
          <a:bodyPr/>
          <a:lstStyle/>
          <a:p>
            <a:r>
              <a:rPr lang="en-GB" dirty="0"/>
              <a:t>Your perspectives on Fellowships</a:t>
            </a:r>
          </a:p>
        </p:txBody>
      </p:sp>
      <p:pic>
        <p:nvPicPr>
          <p:cNvPr id="4" name="Content Placeholder 3" descr="Blog do Paulus: &quot;Administração e Solução de Conflito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8293" y="1081715"/>
            <a:ext cx="3808507" cy="3283657"/>
          </a:xfrm>
        </p:spPr>
      </p:pic>
      <p:sp>
        <p:nvSpPr>
          <p:cNvPr id="5" name="TextBox 4"/>
          <p:cNvSpPr txBox="1"/>
          <p:nvPr/>
        </p:nvSpPr>
        <p:spPr>
          <a:xfrm>
            <a:off x="623455" y="1773382"/>
            <a:ext cx="3408218" cy="1569660"/>
          </a:xfrm>
          <a:prstGeom prst="rect">
            <a:avLst/>
          </a:prstGeom>
          <a:noFill/>
        </p:spPr>
        <p:txBody>
          <a:bodyPr wrap="square" rtlCol="0">
            <a:spAutoFit/>
          </a:bodyPr>
          <a:lstStyle/>
          <a:p>
            <a:r>
              <a:rPr lang="en-GB" sz="3200" dirty="0"/>
              <a:t>Please talk to the person/people next to you.</a:t>
            </a:r>
          </a:p>
        </p:txBody>
      </p:sp>
      <p:sp>
        <p:nvSpPr>
          <p:cNvPr id="6" name="TextBox 5"/>
          <p:cNvSpPr txBox="1"/>
          <p:nvPr/>
        </p:nvSpPr>
        <p:spPr>
          <a:xfrm>
            <a:off x="623455" y="4450193"/>
            <a:ext cx="3408218" cy="1077218"/>
          </a:xfrm>
          <a:prstGeom prst="rect">
            <a:avLst/>
          </a:prstGeom>
          <a:noFill/>
        </p:spPr>
        <p:txBody>
          <a:bodyPr wrap="square" rtlCol="0">
            <a:spAutoFit/>
          </a:bodyPr>
          <a:lstStyle/>
          <a:p>
            <a:r>
              <a:rPr lang="en-GB" sz="3200" dirty="0"/>
              <a:t>Any </a:t>
            </a:r>
            <a:r>
              <a:rPr lang="en-GB" sz="3200"/>
              <a:t>questions for the Panel?</a:t>
            </a:r>
            <a:endParaRPr lang="en-GB" sz="3200" dirty="0"/>
          </a:p>
        </p:txBody>
      </p:sp>
      <p:pic>
        <p:nvPicPr>
          <p:cNvPr id="7" name="Picture 6" descr="10 Best Questions Ever | Leadership Frea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672" y="4017819"/>
            <a:ext cx="3820128" cy="2693555"/>
          </a:xfrm>
          <a:prstGeom prst="rect">
            <a:avLst/>
          </a:prstGeom>
        </p:spPr>
      </p:pic>
    </p:spTree>
    <p:extLst>
      <p:ext uri="{BB962C8B-B14F-4D97-AF65-F5344CB8AC3E}">
        <p14:creationId xmlns:p14="http://schemas.microsoft.com/office/powerpoint/2010/main" val="33294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condly I’d like to thank you for being kind enough to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91" y="0"/>
            <a:ext cx="8138564" cy="6293823"/>
          </a:xfrm>
        </p:spPr>
      </p:pic>
    </p:spTree>
    <p:extLst>
      <p:ext uri="{BB962C8B-B14F-4D97-AF65-F5344CB8AC3E}">
        <p14:creationId xmlns:p14="http://schemas.microsoft.com/office/powerpoint/2010/main" val="112740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a:latin typeface="Arial" charset="0"/>
              </a:rPr>
              <a:t>Outline</a:t>
            </a:r>
          </a:p>
        </p:txBody>
      </p:sp>
      <p:sp>
        <p:nvSpPr>
          <p:cNvPr id="10242" name="Content Placeholder 2"/>
          <p:cNvSpPr>
            <a:spLocks noGrp="1"/>
          </p:cNvSpPr>
          <p:nvPr>
            <p:ph idx="1"/>
          </p:nvPr>
        </p:nvSpPr>
        <p:spPr/>
        <p:txBody>
          <a:bodyPr/>
          <a:lstStyle/>
          <a:p>
            <a:r>
              <a:rPr lang="en-US" dirty="0">
                <a:latin typeface="Arial" charset="0"/>
              </a:rPr>
              <a:t>What is the Higher Education Academy Fellowship Scheme?</a:t>
            </a:r>
          </a:p>
          <a:p>
            <a:r>
              <a:rPr lang="en-US" dirty="0">
                <a:latin typeface="Arial" charset="0"/>
              </a:rPr>
              <a:t>What is the Professional Standards Framework?</a:t>
            </a:r>
          </a:p>
          <a:p>
            <a:r>
              <a:rPr lang="en-US" dirty="0">
                <a:latin typeface="Arial" charset="0"/>
              </a:rPr>
              <a:t>What’s the Scheme for?</a:t>
            </a:r>
          </a:p>
          <a:p>
            <a:r>
              <a:rPr lang="en-US" dirty="0">
                <a:latin typeface="Arial" charset="0"/>
              </a:rPr>
              <a:t>The UWA Academy Fellowship Scheme – </a:t>
            </a:r>
            <a:r>
              <a:rPr lang="en-US" dirty="0">
                <a:solidFill>
                  <a:srgbClr val="0070C0"/>
                </a:solidFill>
                <a:latin typeface="Arial" charset="0"/>
              </a:rPr>
              <a:t>50+ new Fellowship applications</a:t>
            </a:r>
          </a:p>
        </p:txBody>
      </p:sp>
      <p:sp>
        <p:nvSpPr>
          <p:cNvPr id="2" name="TextBox 1"/>
          <p:cNvSpPr txBox="1"/>
          <p:nvPr/>
        </p:nvSpPr>
        <p:spPr>
          <a:xfrm>
            <a:off x="4930939" y="340420"/>
            <a:ext cx="4213061" cy="1077218"/>
          </a:xfrm>
          <a:prstGeom prst="rect">
            <a:avLst/>
          </a:prstGeom>
          <a:noFill/>
        </p:spPr>
        <p:txBody>
          <a:bodyPr wrap="square" rtlCol="0">
            <a:spAutoFit/>
          </a:bodyPr>
          <a:lstStyle/>
          <a:p>
            <a:r>
              <a:rPr lang="en-GB" sz="3200" dirty="0">
                <a:solidFill>
                  <a:srgbClr val="0070C0"/>
                </a:solidFill>
              </a:rPr>
              <a:t>Images – UCL</a:t>
            </a:r>
          </a:p>
          <a:p>
            <a:r>
              <a:rPr lang="en-GB" sz="3200" dirty="0">
                <a:solidFill>
                  <a:srgbClr val="0070C0"/>
                </a:solidFill>
              </a:rPr>
              <a:t>Quotes – UWA AFS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10242">
                                            <p:txEl>
                                              <p:pRg st="3" end="3"/>
                                            </p:txEl>
                                          </p:spTgt>
                                        </p:tgtEl>
                                        <p:attrNameLst>
                                          <p:attrName>style.color</p:attrName>
                                        </p:attrNameLst>
                                      </p:cBhvr>
                                      <p:to>
                                        <a:schemeClr val="bg1"/>
                                      </p:to>
                                    </p:animClr>
                                    <p:animClr clrSpc="rgb" dir="cw">
                                      <p:cBhvr>
                                        <p:cTn id="11" dur="250" autoRev="1" fill="remove"/>
                                        <p:tgtEl>
                                          <p:spTgt spid="10242">
                                            <p:txEl>
                                              <p:pRg st="3" end="3"/>
                                            </p:txEl>
                                          </p:spTgt>
                                        </p:tgtEl>
                                        <p:attrNameLst>
                                          <p:attrName>fillcolor</p:attrName>
                                        </p:attrNameLst>
                                      </p:cBhvr>
                                      <p:to>
                                        <a:schemeClr val="bg1"/>
                                      </p:to>
                                    </p:animClr>
                                    <p:set>
                                      <p:cBhvr>
                                        <p:cTn id="12" dur="250" autoRev="1" fill="remove"/>
                                        <p:tgtEl>
                                          <p:spTgt spid="10242">
                                            <p:txEl>
                                              <p:pRg st="3" end="3"/>
                                            </p:txEl>
                                          </p:spTgt>
                                        </p:tgtEl>
                                        <p:attrNameLst>
                                          <p:attrName>fill.type</p:attrName>
                                        </p:attrNameLst>
                                      </p:cBhvr>
                                      <p:to>
                                        <p:strVal val="solid"/>
                                      </p:to>
                                    </p:set>
                                    <p:set>
                                      <p:cBhvr>
                                        <p:cTn id="13" dur="250" autoRev="1" fill="remove"/>
                                        <p:tgtEl>
                                          <p:spTgt spid="10242">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3200" dirty="0">
                <a:latin typeface="Arial" charset="0"/>
              </a:rPr>
            </a:br>
            <a:r>
              <a:rPr lang="en-US" sz="3200" dirty="0">
                <a:latin typeface="Arial" charset="0"/>
              </a:rPr>
              <a:t>What is the Higher Education Academy Fellowship Scheme?</a:t>
            </a:r>
            <a:br>
              <a:rPr lang="en-US" dirty="0">
                <a:latin typeface="Arial" charset="0"/>
              </a:rPr>
            </a:br>
            <a:endParaRPr lang="en-GB" dirty="0"/>
          </a:p>
        </p:txBody>
      </p:sp>
      <p:sp>
        <p:nvSpPr>
          <p:cNvPr id="3" name="Content Placeholder 2"/>
          <p:cNvSpPr>
            <a:spLocks noGrp="1"/>
          </p:cNvSpPr>
          <p:nvPr>
            <p:ph idx="1"/>
          </p:nvPr>
        </p:nvSpPr>
        <p:spPr/>
        <p:txBody>
          <a:bodyPr/>
          <a:lstStyle/>
          <a:p>
            <a:r>
              <a:rPr lang="en-GB" dirty="0"/>
              <a:t>A popular globally-respected series of awards - ‘Fellowships’</a:t>
            </a:r>
          </a:p>
          <a:p>
            <a:r>
              <a:rPr lang="en-GB" dirty="0"/>
              <a:t>Fellowships recognise high quality teaching and support of learning in tertiary education</a:t>
            </a:r>
          </a:p>
        </p:txBody>
      </p:sp>
      <p:sp>
        <p:nvSpPr>
          <p:cNvPr id="6" name="TextBox 5"/>
          <p:cNvSpPr txBox="1"/>
          <p:nvPr/>
        </p:nvSpPr>
        <p:spPr>
          <a:xfrm>
            <a:off x="337624" y="4108746"/>
            <a:ext cx="5802923" cy="2123658"/>
          </a:xfrm>
          <a:prstGeom prst="rect">
            <a:avLst/>
          </a:prstGeom>
          <a:noFill/>
        </p:spPr>
        <p:txBody>
          <a:bodyPr wrap="square" rtlCol="0">
            <a:spAutoFit/>
          </a:bodyPr>
          <a:lstStyle/>
          <a:p>
            <a:r>
              <a:rPr lang="en-US" sz="2200" dirty="0">
                <a:solidFill>
                  <a:srgbClr val="0070C0"/>
                </a:solidFill>
              </a:rPr>
              <a:t>The opportunity to reflect on teaching via the application process can only serve to enhance my teaching and support of learning... It also made me think more about innovative and inspirational teaching practices. </a:t>
            </a:r>
            <a:r>
              <a:rPr lang="en-GB" sz="2200" dirty="0">
                <a:solidFill>
                  <a:srgbClr val="0070C0"/>
                </a:solidFill>
              </a:rPr>
              <a:t>(UWA AFS participant 2019)</a:t>
            </a:r>
          </a:p>
        </p:txBody>
      </p:sp>
      <p:pic>
        <p:nvPicPr>
          <p:cNvPr id="5" name="Picture 4">
            <a:extLst>
              <a:ext uri="{FF2B5EF4-FFF2-40B4-BE49-F238E27FC236}">
                <a16:creationId xmlns:a16="http://schemas.microsoft.com/office/drawing/2014/main" id="{390DFA9E-A5C4-4367-990B-FFBA71357989}"/>
              </a:ext>
            </a:extLst>
          </p:cNvPr>
          <p:cNvPicPr>
            <a:picLocks noChangeAspect="1"/>
          </p:cNvPicPr>
          <p:nvPr/>
        </p:nvPicPr>
        <p:blipFill rotWithShape="1">
          <a:blip r:embed="rId2"/>
          <a:srcRect l="25979"/>
          <a:stretch/>
        </p:blipFill>
        <p:spPr>
          <a:xfrm>
            <a:off x="6344528" y="4063930"/>
            <a:ext cx="2799471" cy="2136822"/>
          </a:xfrm>
          <a:prstGeom prst="rect">
            <a:avLst/>
          </a:prstGeom>
        </p:spPr>
      </p:pic>
    </p:spTree>
    <p:extLst>
      <p:ext uri="{BB962C8B-B14F-4D97-AF65-F5344CB8AC3E}">
        <p14:creationId xmlns:p14="http://schemas.microsoft.com/office/powerpoint/2010/main" val="5576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Global Fellowships</a:t>
            </a:r>
          </a:p>
        </p:txBody>
      </p:sp>
      <p:sp>
        <p:nvSpPr>
          <p:cNvPr id="3" name="Content Placeholder 2"/>
          <p:cNvSpPr>
            <a:spLocks noGrp="1"/>
          </p:cNvSpPr>
          <p:nvPr>
            <p:ph idx="1"/>
          </p:nvPr>
        </p:nvSpPr>
        <p:spPr>
          <a:xfrm>
            <a:off x="457200" y="1600201"/>
            <a:ext cx="8229600" cy="4237892"/>
          </a:xfrm>
        </p:spPr>
        <p:txBody>
          <a:bodyPr/>
          <a:lstStyle/>
          <a:p>
            <a:r>
              <a:rPr lang="en-US" dirty="0"/>
              <a:t>Over 123,000 Fellows across the world, 6,100+ outside the UK </a:t>
            </a:r>
          </a:p>
          <a:p>
            <a:r>
              <a:rPr lang="en-US" dirty="0"/>
              <a:t>90+ different countries </a:t>
            </a:r>
          </a:p>
          <a:p>
            <a:r>
              <a:rPr lang="en-US" dirty="0"/>
              <a:t>Rapid international growth – nearly 1,000 (965) extra Fellows since 1 May. </a:t>
            </a:r>
          </a:p>
          <a:p>
            <a:r>
              <a:rPr lang="en-US" dirty="0"/>
              <a:t>Australia: greatest number of Fellows outside the UK, highest number of Principal Fellows</a:t>
            </a:r>
          </a:p>
          <a:p>
            <a:pPr marL="0" indent="0">
              <a:buNone/>
            </a:pPr>
            <a:r>
              <a:rPr lang="en-GB" sz="2000" dirty="0"/>
              <a:t>Figures for 22 October 2019</a:t>
            </a:r>
          </a:p>
          <a:p>
            <a:endParaRPr lang="en-US" dirty="0"/>
          </a:p>
          <a:p>
            <a:pPr marL="0" indent="0">
              <a:buNone/>
            </a:pPr>
            <a:endParaRPr lang="en-GB" sz="1800" dirty="0"/>
          </a:p>
          <a:p>
            <a:pPr marL="0" indent="0">
              <a:buNone/>
            </a:pPr>
            <a:endParaRPr lang="en-GB" sz="1800" dirty="0"/>
          </a:p>
          <a:p>
            <a:pPr marL="0" indent="0">
              <a:buNone/>
            </a:pPr>
            <a:endParaRPr lang="en-GB" sz="1800" dirty="0"/>
          </a:p>
        </p:txBody>
      </p:sp>
    </p:spTree>
    <p:extLst>
      <p:ext uri="{BB962C8B-B14F-4D97-AF65-F5344CB8AC3E}">
        <p14:creationId xmlns:p14="http://schemas.microsoft.com/office/powerpoint/2010/main" val="277565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0" y="79679"/>
            <a:ext cx="8229600" cy="1143000"/>
          </a:xfrm>
        </p:spPr>
        <p:txBody>
          <a:bodyPr/>
          <a:lstStyle/>
          <a:p>
            <a:r>
              <a:rPr lang="en-US" dirty="0">
                <a:latin typeface="Arial" charset="0"/>
              </a:rPr>
              <a:t>Australian/NZ Advance HE</a:t>
            </a:r>
            <a:br>
              <a:rPr lang="en-US" dirty="0">
                <a:latin typeface="Arial" charset="0"/>
              </a:rPr>
            </a:br>
            <a:r>
              <a:rPr lang="en-US" dirty="0">
                <a:latin typeface="Arial" charset="0"/>
              </a:rPr>
              <a:t>27 Members (October 2019)</a:t>
            </a:r>
          </a:p>
        </p:txBody>
      </p:sp>
      <p:sp>
        <p:nvSpPr>
          <p:cNvPr id="2" name="Oval 1">
            <a:extLst>
              <a:ext uri="{FF2B5EF4-FFF2-40B4-BE49-F238E27FC236}">
                <a16:creationId xmlns:a16="http://schemas.microsoft.com/office/drawing/2014/main" id="{A54C0192-EB9A-4EC3-8697-BFFE353171C6}"/>
              </a:ext>
            </a:extLst>
          </p:cNvPr>
          <p:cNvSpPr/>
          <p:nvPr/>
        </p:nvSpPr>
        <p:spPr>
          <a:xfrm>
            <a:off x="0" y="5212079"/>
            <a:ext cx="2686930" cy="31652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rgbClr val="FF0000"/>
                </a:solidFill>
              </a:ln>
              <a:noFill/>
            </a:endParaRPr>
          </a:p>
        </p:txBody>
      </p:sp>
      <p:graphicFrame>
        <p:nvGraphicFramePr>
          <p:cNvPr id="4" name="Table 3">
            <a:extLst>
              <a:ext uri="{FF2B5EF4-FFF2-40B4-BE49-F238E27FC236}">
                <a16:creationId xmlns:a16="http://schemas.microsoft.com/office/drawing/2014/main" id="{7A7CA271-286D-4B24-AF75-AD38135A5BAF}"/>
              </a:ext>
            </a:extLst>
          </p:cNvPr>
          <p:cNvGraphicFramePr>
            <a:graphicFrameLocks noGrp="1"/>
          </p:cNvGraphicFramePr>
          <p:nvPr>
            <p:extLst>
              <p:ext uri="{D42A27DB-BD31-4B8C-83A1-F6EECF244321}">
                <p14:modId xmlns:p14="http://schemas.microsoft.com/office/powerpoint/2010/main" val="28996565"/>
              </p:ext>
            </p:extLst>
          </p:nvPr>
        </p:nvGraphicFramePr>
        <p:xfrm>
          <a:off x="182881" y="1329399"/>
          <a:ext cx="8398410" cy="4796766"/>
        </p:xfrm>
        <a:graphic>
          <a:graphicData uri="http://schemas.openxmlformats.org/drawingml/2006/table">
            <a:tbl>
              <a:tblPr/>
              <a:tblGrid>
                <a:gridCol w="4352505">
                  <a:extLst>
                    <a:ext uri="{9D8B030D-6E8A-4147-A177-3AD203B41FA5}">
                      <a16:colId xmlns:a16="http://schemas.microsoft.com/office/drawing/2014/main" val="791001149"/>
                    </a:ext>
                  </a:extLst>
                </a:gridCol>
                <a:gridCol w="1635195">
                  <a:extLst>
                    <a:ext uri="{9D8B030D-6E8A-4147-A177-3AD203B41FA5}">
                      <a16:colId xmlns:a16="http://schemas.microsoft.com/office/drawing/2014/main" val="1763426186"/>
                    </a:ext>
                  </a:extLst>
                </a:gridCol>
                <a:gridCol w="1807749">
                  <a:extLst>
                    <a:ext uri="{9D8B030D-6E8A-4147-A177-3AD203B41FA5}">
                      <a16:colId xmlns:a16="http://schemas.microsoft.com/office/drawing/2014/main" val="2816880320"/>
                    </a:ext>
                  </a:extLst>
                </a:gridCol>
                <a:gridCol w="602961">
                  <a:extLst>
                    <a:ext uri="{9D8B030D-6E8A-4147-A177-3AD203B41FA5}">
                      <a16:colId xmlns:a16="http://schemas.microsoft.com/office/drawing/2014/main" val="2986479995"/>
                    </a:ext>
                  </a:extLst>
                </a:gridCol>
              </a:tblGrid>
              <a:tr h="177658">
                <a:tc>
                  <a:txBody>
                    <a:bodyPr/>
                    <a:lstStyle/>
                    <a:p>
                      <a:pPr algn="l" fontAlgn="b"/>
                      <a:r>
                        <a:rPr lang="en-GB" sz="1000" b="0" i="0" u="none" strike="noStrike">
                          <a:solidFill>
                            <a:srgbClr val="000000"/>
                          </a:solidFill>
                          <a:effectLst/>
                          <a:latin typeface="Calibri" panose="020F0502020204030204" pitchFamily="34" charset="0"/>
                        </a:rPr>
                        <a:t>Australian Catholic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4208734568"/>
                  </a:ext>
                </a:extLst>
              </a:tr>
              <a:tr h="177658">
                <a:tc>
                  <a:txBody>
                    <a:bodyPr/>
                    <a:lstStyle/>
                    <a:p>
                      <a:pPr algn="l" fontAlgn="b"/>
                      <a:r>
                        <a:rPr lang="en-GB" sz="1000" b="0" i="0" u="none" strike="noStrike">
                          <a:solidFill>
                            <a:srgbClr val="000000"/>
                          </a:solidFill>
                          <a:effectLst/>
                          <a:latin typeface="Calibri" panose="020F0502020204030204" pitchFamily="34" charset="0"/>
                        </a:rPr>
                        <a:t>Australian Institute of Business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3875924043"/>
                  </a:ext>
                </a:extLst>
              </a:tr>
              <a:tr h="177658">
                <a:tc>
                  <a:txBody>
                    <a:bodyPr/>
                    <a:lstStyle/>
                    <a:p>
                      <a:pPr algn="l" fontAlgn="b"/>
                      <a:r>
                        <a:rPr lang="en-GB" sz="1000" b="0" i="0" u="none" strike="noStrike" dirty="0">
                          <a:solidFill>
                            <a:srgbClr val="000000"/>
                          </a:solidFill>
                          <a:effectLst/>
                          <a:latin typeface="Calibri" panose="020F0502020204030204" pitchFamily="34" charset="0"/>
                        </a:rPr>
                        <a:t>Central Queensland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3144701214"/>
                  </a:ext>
                </a:extLst>
              </a:tr>
              <a:tr h="177658">
                <a:tc>
                  <a:txBody>
                    <a:bodyPr/>
                    <a:lstStyle/>
                    <a:p>
                      <a:pPr algn="l" fontAlgn="b"/>
                      <a:r>
                        <a:rPr lang="en-GB" sz="1000" b="0" i="0" u="none" strike="noStrike">
                          <a:solidFill>
                            <a:srgbClr val="000000"/>
                          </a:solidFill>
                          <a:effectLst/>
                          <a:latin typeface="Calibri" panose="020F0502020204030204" pitchFamily="34" charset="0"/>
                        </a:rPr>
                        <a:t>Charles Sturt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3726580843"/>
                  </a:ext>
                </a:extLst>
              </a:tr>
              <a:tr h="177658">
                <a:tc>
                  <a:txBody>
                    <a:bodyPr/>
                    <a:lstStyle/>
                    <a:p>
                      <a:pPr algn="l" fontAlgn="b"/>
                      <a:r>
                        <a:rPr lang="en-GB" sz="1000" b="0" i="0" u="none" strike="noStrike">
                          <a:solidFill>
                            <a:srgbClr val="000000"/>
                          </a:solidFill>
                          <a:effectLst/>
                          <a:latin typeface="Calibri" panose="020F0502020204030204" pitchFamily="34" charset="0"/>
                        </a:rPr>
                        <a:t>Curtin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1418766009"/>
                  </a:ext>
                </a:extLst>
              </a:tr>
              <a:tr h="177658">
                <a:tc>
                  <a:txBody>
                    <a:bodyPr/>
                    <a:lstStyle/>
                    <a:p>
                      <a:pPr algn="l" fontAlgn="b"/>
                      <a:r>
                        <a:rPr lang="en-GB" sz="1000" b="0" i="0" u="none" strike="noStrike">
                          <a:solidFill>
                            <a:srgbClr val="000000"/>
                          </a:solidFill>
                          <a:effectLst/>
                          <a:latin typeface="Calibri" panose="020F0502020204030204" pitchFamily="34" charset="0"/>
                        </a:rPr>
                        <a:t>Deakin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2031201307"/>
                  </a:ext>
                </a:extLst>
              </a:tr>
              <a:tr h="177658">
                <a:tc>
                  <a:txBody>
                    <a:bodyPr/>
                    <a:lstStyle/>
                    <a:p>
                      <a:pPr algn="l" fontAlgn="b"/>
                      <a:r>
                        <a:rPr lang="en-GB" sz="1000" b="0" i="0" u="none" strike="noStrike">
                          <a:solidFill>
                            <a:srgbClr val="000000"/>
                          </a:solidFill>
                          <a:effectLst/>
                          <a:latin typeface="Calibri" panose="020F0502020204030204" pitchFamily="34" charset="0"/>
                        </a:rPr>
                        <a:t>Griffith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1807949780"/>
                  </a:ext>
                </a:extLst>
              </a:tr>
              <a:tr h="177658">
                <a:tc>
                  <a:txBody>
                    <a:bodyPr/>
                    <a:lstStyle/>
                    <a:p>
                      <a:pPr algn="l" fontAlgn="b"/>
                      <a:r>
                        <a:rPr lang="en-GB" sz="1000" b="0" i="0" u="none" strike="noStrike">
                          <a:solidFill>
                            <a:srgbClr val="000000"/>
                          </a:solidFill>
                          <a:effectLst/>
                          <a:latin typeface="Calibri" panose="020F0502020204030204" pitchFamily="34" charset="0"/>
                        </a:rPr>
                        <a:t>La Trobe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3661102419"/>
                  </a:ext>
                </a:extLst>
              </a:tr>
              <a:tr h="177658">
                <a:tc>
                  <a:txBody>
                    <a:bodyPr/>
                    <a:lstStyle/>
                    <a:p>
                      <a:pPr algn="l" fontAlgn="b"/>
                      <a:r>
                        <a:rPr lang="en-GB" sz="1000" b="0" i="0" u="none" strike="noStrike">
                          <a:solidFill>
                            <a:srgbClr val="000000"/>
                          </a:solidFill>
                          <a:effectLst/>
                          <a:latin typeface="Calibri" panose="020F0502020204030204" pitchFamily="34" charset="0"/>
                        </a:rPr>
                        <a:t>Macquarie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1164452994"/>
                  </a:ext>
                </a:extLst>
              </a:tr>
              <a:tr h="177658">
                <a:tc>
                  <a:txBody>
                    <a:bodyPr/>
                    <a:lstStyle/>
                    <a:p>
                      <a:pPr algn="l" fontAlgn="b"/>
                      <a:r>
                        <a:rPr lang="en-GB" sz="1000" b="0" i="0" u="none" strike="noStrike">
                          <a:solidFill>
                            <a:srgbClr val="000000"/>
                          </a:solidFill>
                          <a:effectLst/>
                          <a:latin typeface="Calibri" panose="020F0502020204030204" pitchFamily="34" charset="0"/>
                        </a:rPr>
                        <a:t>Monash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3058974418"/>
                  </a:ext>
                </a:extLst>
              </a:tr>
              <a:tr h="177658">
                <a:tc>
                  <a:txBody>
                    <a:bodyPr/>
                    <a:lstStyle/>
                    <a:p>
                      <a:pPr algn="l" fontAlgn="b"/>
                      <a:r>
                        <a:rPr lang="en-GB" sz="1000" b="0" i="0" u="none" strike="noStrike">
                          <a:solidFill>
                            <a:srgbClr val="000000"/>
                          </a:solidFill>
                          <a:effectLst/>
                          <a:latin typeface="Calibri" panose="020F0502020204030204" pitchFamily="34" charset="0"/>
                        </a:rPr>
                        <a:t>Murdoch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3434972633"/>
                  </a:ext>
                </a:extLst>
              </a:tr>
              <a:tr h="177658">
                <a:tc>
                  <a:txBody>
                    <a:bodyPr/>
                    <a:lstStyle/>
                    <a:p>
                      <a:pPr algn="l" fontAlgn="b"/>
                      <a:r>
                        <a:rPr lang="en-GB" sz="1000" b="0" i="0" u="none" strike="noStrike">
                          <a:solidFill>
                            <a:srgbClr val="000000"/>
                          </a:solidFill>
                          <a:effectLst/>
                          <a:latin typeface="Calibri" panose="020F0502020204030204" pitchFamily="34" charset="0"/>
                        </a:rPr>
                        <a:t>Navitas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2512464999"/>
                  </a:ext>
                </a:extLst>
              </a:tr>
              <a:tr h="177658">
                <a:tc>
                  <a:txBody>
                    <a:bodyPr/>
                    <a:lstStyle/>
                    <a:p>
                      <a:pPr algn="l" fontAlgn="b"/>
                      <a:r>
                        <a:rPr lang="en-GB" sz="1000" b="0" i="0" u="none" strike="noStrike">
                          <a:solidFill>
                            <a:srgbClr val="000000"/>
                          </a:solidFill>
                          <a:effectLst/>
                          <a:latin typeface="Calibri" panose="020F0502020204030204" pitchFamily="34" charset="0"/>
                        </a:rPr>
                        <a:t>Queensland University of Technology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Global</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3314612721"/>
                  </a:ext>
                </a:extLst>
              </a:tr>
              <a:tr h="177658">
                <a:tc>
                  <a:txBody>
                    <a:bodyPr/>
                    <a:lstStyle/>
                    <a:p>
                      <a:pPr algn="l" fontAlgn="b"/>
                      <a:r>
                        <a:rPr lang="en-GB" sz="1000" b="0" i="0" u="none" strike="noStrike">
                          <a:solidFill>
                            <a:srgbClr val="000000"/>
                          </a:solidFill>
                          <a:effectLst/>
                          <a:latin typeface="Calibri" panose="020F0502020204030204" pitchFamily="34" charset="0"/>
                        </a:rPr>
                        <a:t>RMIT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131686386"/>
                  </a:ext>
                </a:extLst>
              </a:tr>
              <a:tr h="177658">
                <a:tc>
                  <a:txBody>
                    <a:bodyPr/>
                    <a:lstStyle/>
                    <a:p>
                      <a:pPr algn="l" fontAlgn="b"/>
                      <a:r>
                        <a:rPr lang="en-GB" sz="1000" b="0" i="0" u="none" strike="noStrike">
                          <a:solidFill>
                            <a:srgbClr val="000000"/>
                          </a:solidFill>
                          <a:effectLst/>
                          <a:latin typeface="Calibri" panose="020F0502020204030204" pitchFamily="34" charset="0"/>
                        </a:rPr>
                        <a:t>The Australian National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Global</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4128453072"/>
                  </a:ext>
                </a:extLst>
              </a:tr>
              <a:tr h="177658">
                <a:tc>
                  <a:txBody>
                    <a:bodyPr/>
                    <a:lstStyle/>
                    <a:p>
                      <a:pPr algn="l" fontAlgn="b"/>
                      <a:r>
                        <a:rPr lang="en-GB" sz="1000" b="0" i="0" u="none" strike="noStrike">
                          <a:solidFill>
                            <a:srgbClr val="000000"/>
                          </a:solidFill>
                          <a:effectLst/>
                          <a:latin typeface="Calibri" panose="020F0502020204030204" pitchFamily="34" charset="0"/>
                        </a:rPr>
                        <a:t>The University of Adelaide</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1271303134"/>
                  </a:ext>
                </a:extLst>
              </a:tr>
              <a:tr h="177658">
                <a:tc>
                  <a:txBody>
                    <a:bodyPr/>
                    <a:lstStyle/>
                    <a:p>
                      <a:pPr algn="l" fontAlgn="b"/>
                      <a:r>
                        <a:rPr lang="en-GB" sz="1000" b="0" i="0" u="none" strike="noStrike">
                          <a:solidFill>
                            <a:srgbClr val="000000"/>
                          </a:solidFill>
                          <a:effectLst/>
                          <a:latin typeface="Calibri" panose="020F0502020204030204" pitchFamily="34" charset="0"/>
                        </a:rPr>
                        <a:t>The University of Queensland</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3554687288"/>
                  </a:ext>
                </a:extLst>
              </a:tr>
              <a:tr h="177658">
                <a:tc>
                  <a:txBody>
                    <a:bodyPr/>
                    <a:lstStyle/>
                    <a:p>
                      <a:pPr algn="l" fontAlgn="b"/>
                      <a:r>
                        <a:rPr lang="en-GB" sz="1000" b="0" i="0" u="none" strike="noStrike">
                          <a:solidFill>
                            <a:srgbClr val="000000"/>
                          </a:solidFill>
                          <a:effectLst/>
                          <a:latin typeface="Calibri" panose="020F0502020204030204" pitchFamily="34" charset="0"/>
                        </a:rPr>
                        <a:t>TOP Education Institute</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441441402"/>
                  </a:ext>
                </a:extLst>
              </a:tr>
              <a:tr h="177658">
                <a:tc>
                  <a:txBody>
                    <a:bodyPr/>
                    <a:lstStyle/>
                    <a:p>
                      <a:pPr algn="l" fontAlgn="b"/>
                      <a:r>
                        <a:rPr lang="en-US" sz="1000" b="0" i="0" u="none" strike="noStrike">
                          <a:solidFill>
                            <a:srgbClr val="000000"/>
                          </a:solidFill>
                          <a:effectLst/>
                          <a:latin typeface="Calibri" panose="020F0502020204030204" pitchFamily="34" charset="0"/>
                        </a:rPr>
                        <a:t>University of New South Wales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2979066950"/>
                  </a:ext>
                </a:extLst>
              </a:tr>
              <a:tr h="177658">
                <a:tc>
                  <a:txBody>
                    <a:bodyPr/>
                    <a:lstStyle/>
                    <a:p>
                      <a:pPr algn="l" fontAlgn="b"/>
                      <a:r>
                        <a:rPr lang="en-GB" sz="1000" b="0" i="0" u="none" strike="noStrike">
                          <a:solidFill>
                            <a:srgbClr val="000000"/>
                          </a:solidFill>
                          <a:effectLst/>
                          <a:latin typeface="Calibri" panose="020F0502020204030204" pitchFamily="34" charset="0"/>
                        </a:rPr>
                        <a:t>University of Sydney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1553348125"/>
                  </a:ext>
                </a:extLst>
              </a:tr>
              <a:tr h="177658">
                <a:tc>
                  <a:txBody>
                    <a:bodyPr/>
                    <a:lstStyle/>
                    <a:p>
                      <a:pPr algn="l" fontAlgn="b"/>
                      <a:r>
                        <a:rPr lang="en-GB" sz="1000" b="0" i="0" u="none" strike="noStrike">
                          <a:solidFill>
                            <a:srgbClr val="000000"/>
                          </a:solidFill>
                          <a:effectLst/>
                          <a:latin typeface="Calibri" panose="020F0502020204030204" pitchFamily="34" charset="0"/>
                        </a:rPr>
                        <a:t>University of Tasmania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2915920010"/>
                  </a:ext>
                </a:extLst>
              </a:tr>
              <a:tr h="177658">
                <a:tc>
                  <a:txBody>
                    <a:bodyPr/>
                    <a:lstStyle/>
                    <a:p>
                      <a:pPr algn="l" fontAlgn="b"/>
                      <a:r>
                        <a:rPr lang="en-US" sz="1000" b="0" i="0" u="none" strike="noStrike">
                          <a:solidFill>
                            <a:srgbClr val="000000"/>
                          </a:solidFill>
                          <a:effectLst/>
                          <a:latin typeface="Calibri" panose="020F0502020204030204" pitchFamily="34" charset="0"/>
                        </a:rPr>
                        <a:t>University of the Sunshine Coast</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3961060953"/>
                  </a:ext>
                </a:extLst>
              </a:tr>
              <a:tr h="177658">
                <a:tc>
                  <a:txBody>
                    <a:bodyPr/>
                    <a:lstStyle/>
                    <a:p>
                      <a:pPr algn="l" fontAlgn="b"/>
                      <a:r>
                        <a:rPr lang="en-GB" sz="1000" b="0" i="0" u="none" strike="noStrike">
                          <a:solidFill>
                            <a:srgbClr val="000000"/>
                          </a:solidFill>
                          <a:effectLst/>
                          <a:latin typeface="Calibri" panose="020F0502020204030204" pitchFamily="34" charset="0"/>
                        </a:rPr>
                        <a:t>University of Western 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1444322142"/>
                  </a:ext>
                </a:extLst>
              </a:tr>
              <a:tr h="177658">
                <a:tc>
                  <a:txBody>
                    <a:bodyPr/>
                    <a:lstStyle/>
                    <a:p>
                      <a:pPr algn="l" fontAlgn="b"/>
                      <a:r>
                        <a:rPr lang="en-GB" sz="1000" b="0" i="0" u="none" strike="noStrike" dirty="0">
                          <a:solidFill>
                            <a:srgbClr val="000000"/>
                          </a:solidFill>
                          <a:effectLst/>
                          <a:latin typeface="Calibri" panose="020F0502020204030204" pitchFamily="34" charset="0"/>
                        </a:rPr>
                        <a:t>University of Wollongong</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2360617275"/>
                  </a:ext>
                </a:extLst>
              </a:tr>
              <a:tr h="177658">
                <a:tc>
                  <a:txBody>
                    <a:bodyPr/>
                    <a:lstStyle/>
                    <a:p>
                      <a:pPr algn="l" fontAlgn="b"/>
                      <a:r>
                        <a:rPr lang="en-GB" sz="1000" b="0" i="0" u="none" strike="noStrike">
                          <a:solidFill>
                            <a:srgbClr val="000000"/>
                          </a:solidFill>
                          <a:effectLst/>
                          <a:latin typeface="Calibri" panose="020F0502020204030204" pitchFamily="34" charset="0"/>
                        </a:rPr>
                        <a:t>Western Sydney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Australia</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Access</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No</a:t>
                      </a:r>
                    </a:p>
                  </a:txBody>
                  <a:tcPr marL="8381" marR="8381" marT="8381" marB="0" anchor="b">
                    <a:lnL>
                      <a:noFill/>
                    </a:lnL>
                    <a:lnR>
                      <a:noFill/>
                    </a:lnR>
                    <a:lnT>
                      <a:noFill/>
                    </a:lnT>
                    <a:lnB>
                      <a:noFill/>
                    </a:lnB>
                  </a:tcPr>
                </a:tc>
                <a:extLst>
                  <a:ext uri="{0D108BD9-81ED-4DB2-BD59-A6C34878D82A}">
                    <a16:rowId xmlns:a16="http://schemas.microsoft.com/office/drawing/2014/main" val="875356996"/>
                  </a:ext>
                </a:extLst>
              </a:tr>
              <a:tr h="177658">
                <a:tc>
                  <a:txBody>
                    <a:bodyPr/>
                    <a:lstStyle/>
                    <a:p>
                      <a:pPr algn="l" fontAlgn="b"/>
                      <a:r>
                        <a:rPr lang="en-GB" sz="1000" b="0" i="0" u="none" strike="noStrike">
                          <a:solidFill>
                            <a:srgbClr val="000000"/>
                          </a:solidFill>
                          <a:effectLst/>
                          <a:latin typeface="Calibri" panose="020F0502020204030204" pitchFamily="34" charset="0"/>
                        </a:rPr>
                        <a:t>Auckland University of Technology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New Zealand</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1612503134"/>
                  </a:ext>
                </a:extLst>
              </a:tr>
              <a:tr h="177658">
                <a:tc>
                  <a:txBody>
                    <a:bodyPr/>
                    <a:lstStyle/>
                    <a:p>
                      <a:pPr algn="l" fontAlgn="b"/>
                      <a:r>
                        <a:rPr lang="en-GB" sz="1000" b="0" i="0" u="none" strike="noStrike">
                          <a:solidFill>
                            <a:srgbClr val="000000"/>
                          </a:solidFill>
                          <a:effectLst/>
                          <a:latin typeface="Calibri" panose="020F0502020204030204" pitchFamily="34" charset="0"/>
                        </a:rPr>
                        <a:t>Massey University</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New Zealand</a:t>
                      </a:r>
                    </a:p>
                  </a:txBody>
                  <a:tcPr marL="8381" marR="8381" marT="8381" marB="0" anchor="b">
                    <a:lnL>
                      <a:noFill/>
                    </a:lnL>
                    <a:lnR>
                      <a:noFill/>
                    </a:lnR>
                    <a:lnT>
                      <a:noFill/>
                    </a:lnT>
                    <a:lnB>
                      <a:noFill/>
                    </a:lnB>
                  </a:tcPr>
                </a:tc>
                <a:tc>
                  <a:txBody>
                    <a:bodyPr/>
                    <a:lstStyle/>
                    <a:p>
                      <a:pPr algn="l" fontAlgn="b"/>
                      <a:r>
                        <a:rPr lang="en-GB" sz="1000" b="0" i="0" u="none" strike="noStrike">
                          <a:solidFill>
                            <a:srgbClr val="000000"/>
                          </a:solidFill>
                          <a:effectLst/>
                          <a:latin typeface="Calibri" panose="020F0502020204030204" pitchFamily="34" charset="0"/>
                        </a:rPr>
                        <a:t>Int – Strategic</a:t>
                      </a:r>
                    </a:p>
                  </a:txBody>
                  <a:tcPr marL="8381" marR="8381" marT="8381"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Yes</a:t>
                      </a:r>
                    </a:p>
                  </a:txBody>
                  <a:tcPr marL="8381" marR="8381" marT="8381" marB="0" anchor="b">
                    <a:lnL>
                      <a:noFill/>
                    </a:lnL>
                    <a:lnR>
                      <a:noFill/>
                    </a:lnR>
                    <a:lnT>
                      <a:noFill/>
                    </a:lnT>
                    <a:lnB>
                      <a:noFill/>
                    </a:lnB>
                  </a:tcPr>
                </a:tc>
                <a:extLst>
                  <a:ext uri="{0D108BD9-81ED-4DB2-BD59-A6C34878D82A}">
                    <a16:rowId xmlns:a16="http://schemas.microsoft.com/office/drawing/2014/main" val="487183704"/>
                  </a:ext>
                </a:extLst>
              </a:tr>
            </a:tbl>
          </a:graphicData>
        </a:graphic>
      </p:graphicFrame>
    </p:spTree>
    <p:extLst>
      <p:ext uri="{BB962C8B-B14F-4D97-AF65-F5344CB8AC3E}">
        <p14:creationId xmlns:p14="http://schemas.microsoft.com/office/powerpoint/2010/main" val="4012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Working with Australasia</a:t>
            </a:r>
          </a:p>
        </p:txBody>
      </p:sp>
      <p:sp>
        <p:nvSpPr>
          <p:cNvPr id="3" name="Content Placeholder 2"/>
          <p:cNvSpPr>
            <a:spLocks noGrp="1"/>
          </p:cNvSpPr>
          <p:nvPr>
            <p:ph idx="1"/>
          </p:nvPr>
        </p:nvSpPr>
        <p:spPr>
          <a:xfrm>
            <a:off x="457200" y="1600200"/>
            <a:ext cx="8140700" cy="4525963"/>
          </a:xfrm>
        </p:spPr>
        <p:txBody>
          <a:bodyPr/>
          <a:lstStyle/>
          <a:p>
            <a:r>
              <a:rPr lang="en-GB" sz="2400" dirty="0"/>
              <a:t>Advance HE has developed specific networks for Australasia:</a:t>
            </a:r>
          </a:p>
          <a:p>
            <a:pPr lvl="1"/>
            <a:r>
              <a:rPr lang="en-GB" sz="2400" dirty="0"/>
              <a:t>Australasian Strategic Advisory Board – A strategic board - DVC Education (or equivalent) representatives, to influence and steer Advance HE’s  work in the region. </a:t>
            </a:r>
          </a:p>
          <a:p>
            <a:pPr lvl="1"/>
            <a:r>
              <a:rPr lang="en-GB" sz="2400" dirty="0"/>
              <a:t>Australasian Programme Managers’ Network for programme leads (accredited or planning accreditation)</a:t>
            </a:r>
          </a:p>
        </p:txBody>
      </p:sp>
    </p:spTree>
    <p:extLst>
      <p:ext uri="{BB962C8B-B14F-4D97-AF65-F5344CB8AC3E}">
        <p14:creationId xmlns:p14="http://schemas.microsoft.com/office/powerpoint/2010/main" val="66906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UWA 50+ applied!</a:t>
            </a:r>
            <a:br>
              <a:rPr lang="en-GB" dirty="0"/>
            </a:br>
            <a:r>
              <a:rPr lang="en-GB" dirty="0"/>
              <a:t>Why this popularity? </a:t>
            </a:r>
          </a:p>
        </p:txBody>
      </p:sp>
      <p:sp>
        <p:nvSpPr>
          <p:cNvPr id="3" name="Content Placeholder 2"/>
          <p:cNvSpPr>
            <a:spLocks noGrp="1"/>
          </p:cNvSpPr>
          <p:nvPr>
            <p:ph idx="1"/>
          </p:nvPr>
        </p:nvSpPr>
        <p:spPr>
          <a:xfrm>
            <a:off x="457200" y="1417638"/>
            <a:ext cx="8229600" cy="4708525"/>
          </a:xfrm>
        </p:spPr>
        <p:txBody>
          <a:bodyPr/>
          <a:lstStyle/>
          <a:p>
            <a:pPr marL="0" indent="0">
              <a:buNone/>
            </a:pPr>
            <a:r>
              <a:rPr lang="en-GB" sz="4400" dirty="0">
                <a:solidFill>
                  <a:srgbClr val="0070C0"/>
                </a:solidFill>
                <a:effectLst>
                  <a:outerShdw blurRad="38100" dist="38100" dir="2700000" algn="tl">
                    <a:srgbClr val="000000">
                      <a:alpha val="43137"/>
                    </a:srgbClr>
                  </a:outerShdw>
                </a:effectLst>
                <a:latin typeface="GillSansMT"/>
              </a:rPr>
              <a:t>The Professional Standards Framework</a:t>
            </a:r>
          </a:p>
          <a:p>
            <a:pPr marL="0" indent="0">
              <a:buNone/>
            </a:pPr>
            <a:r>
              <a:rPr lang="en-GB" sz="4400" dirty="0">
                <a:solidFill>
                  <a:srgbClr val="0070C0"/>
                </a:solidFill>
                <a:effectLst>
                  <a:outerShdw blurRad="38100" dist="38100" dir="2700000" algn="tl">
                    <a:srgbClr val="000000">
                      <a:alpha val="43137"/>
                    </a:srgbClr>
                  </a:outerShdw>
                </a:effectLst>
                <a:latin typeface="GillSansMT"/>
              </a:rPr>
              <a:t>for teaching and supporting learning in higher education</a:t>
            </a:r>
          </a:p>
          <a:p>
            <a:pPr marL="0" indent="0">
              <a:buNone/>
            </a:pPr>
            <a:r>
              <a:rPr lang="en-GB" sz="4400" dirty="0">
                <a:effectLst>
                  <a:outerShdw blurRad="38100" dist="38100" dir="2700000" algn="tl">
                    <a:srgbClr val="000000">
                      <a:alpha val="43137"/>
                    </a:srgbClr>
                  </a:outerShdw>
                </a:effectLst>
                <a:latin typeface="GillSansMT"/>
              </a:rPr>
              <a:t>It’s about </a:t>
            </a:r>
            <a:r>
              <a:rPr lang="en-GB" sz="4400" u="sng" dirty="0">
                <a:effectLst>
                  <a:outerShdw blurRad="38100" dist="38100" dir="2700000" algn="tl">
                    <a:srgbClr val="000000">
                      <a:alpha val="43137"/>
                    </a:srgbClr>
                  </a:outerShdw>
                </a:effectLst>
                <a:uFill>
                  <a:solidFill>
                    <a:srgbClr val="0070C0"/>
                  </a:solidFill>
                </a:uFill>
                <a:latin typeface="GillSansMT"/>
              </a:rPr>
              <a:t>you</a:t>
            </a:r>
            <a:r>
              <a:rPr lang="en-GB" sz="4400" dirty="0">
                <a:effectLst>
                  <a:outerShdw blurRad="38100" dist="38100" dir="2700000" algn="tl">
                    <a:srgbClr val="000000">
                      <a:alpha val="43137"/>
                    </a:srgbClr>
                  </a:outerShdw>
                </a:effectLst>
                <a:latin typeface="GillSansMT"/>
              </a:rPr>
              <a:t>.</a:t>
            </a:r>
            <a:endParaRPr lang="en-GB" sz="4400" dirty="0">
              <a:effectLst>
                <a:outerShdw blurRad="38100" dist="38100" dir="2700000" algn="tl">
                  <a:srgbClr val="000000">
                    <a:alpha val="43137"/>
                  </a:srgbClr>
                </a:outerShdw>
              </a:effectLst>
            </a:endParaRPr>
          </a:p>
        </p:txBody>
      </p:sp>
      <p:sp>
        <p:nvSpPr>
          <p:cNvPr id="4" name="TextBox 3"/>
          <p:cNvSpPr txBox="1"/>
          <p:nvPr/>
        </p:nvSpPr>
        <p:spPr>
          <a:xfrm>
            <a:off x="4572000" y="4506191"/>
            <a:ext cx="4114800" cy="1408399"/>
          </a:xfrm>
          <a:prstGeom prst="rect">
            <a:avLst/>
          </a:prstGeom>
          <a:noFill/>
        </p:spPr>
        <p:txBody>
          <a:bodyPr wrap="square" rtlCol="0">
            <a:spAutoFit/>
          </a:bodyPr>
          <a:lstStyle/>
          <a:p>
            <a:pPr>
              <a:lnSpc>
                <a:spcPts val="3500"/>
              </a:lnSpc>
            </a:pPr>
            <a:r>
              <a:rPr lang="en-GB" sz="2800" b="1" dirty="0"/>
              <a:t>Individual impact </a:t>
            </a:r>
            <a:r>
              <a:rPr lang="en-GB" sz="3600" b="1" dirty="0">
                <a:solidFill>
                  <a:srgbClr val="0070C0"/>
                </a:solidFill>
                <a:effectLst>
                  <a:outerShdw blurRad="38100" dist="38100" dir="2700000" algn="tl">
                    <a:srgbClr val="000000">
                      <a:alpha val="43137"/>
                    </a:srgbClr>
                  </a:outerShdw>
                </a:effectLst>
              </a:rPr>
              <a:t>→</a:t>
            </a:r>
            <a:r>
              <a:rPr lang="en-GB" sz="2800" b="1" dirty="0"/>
              <a:t> institutional impact </a:t>
            </a:r>
            <a:r>
              <a:rPr lang="en-GB" sz="3600" b="1" dirty="0">
                <a:solidFill>
                  <a:srgbClr val="0070C0"/>
                </a:solidFill>
                <a:effectLst>
                  <a:outerShdw blurRad="38100" dist="38100" dir="2700000" algn="tl">
                    <a:srgbClr val="000000">
                      <a:alpha val="43137"/>
                    </a:srgbClr>
                  </a:outerShdw>
                </a:effectLst>
              </a:rPr>
              <a:t>→</a:t>
            </a:r>
          </a:p>
          <a:p>
            <a:pPr>
              <a:lnSpc>
                <a:spcPts val="3500"/>
              </a:lnSpc>
            </a:pPr>
            <a:r>
              <a:rPr lang="en-GB" sz="2800" b="1" dirty="0">
                <a:solidFill>
                  <a:prstClr val="black"/>
                </a:solidFill>
              </a:rPr>
              <a:t>wider impact</a:t>
            </a:r>
            <a:endParaRPr lang="en-GB" sz="3600" dirty="0"/>
          </a:p>
        </p:txBody>
      </p:sp>
    </p:spTree>
    <p:extLst>
      <p:ext uri="{BB962C8B-B14F-4D97-AF65-F5344CB8AC3E}">
        <p14:creationId xmlns:p14="http://schemas.microsoft.com/office/powerpoint/2010/main" val="206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the Professional Standards Framework?</a:t>
            </a:r>
          </a:p>
        </p:txBody>
      </p:sp>
      <p:sp>
        <p:nvSpPr>
          <p:cNvPr id="3" name="Content Placeholder 2"/>
          <p:cNvSpPr>
            <a:spLocks noGrp="1"/>
          </p:cNvSpPr>
          <p:nvPr>
            <p:ph idx="1"/>
          </p:nvPr>
        </p:nvSpPr>
        <p:spPr>
          <a:xfrm>
            <a:off x="318655" y="1600200"/>
            <a:ext cx="8825345" cy="4525963"/>
          </a:xfrm>
        </p:spPr>
        <p:txBody>
          <a:bodyPr/>
          <a:lstStyle/>
          <a:p>
            <a:pPr marL="3657600" lvl="8" indent="0">
              <a:buNone/>
            </a:pPr>
            <a:r>
              <a:rPr lang="en-GB" sz="3200" dirty="0"/>
              <a:t>			What’s on the tin?</a:t>
            </a:r>
          </a:p>
          <a:p>
            <a:r>
              <a:rPr lang="en-GB" dirty="0"/>
              <a:t>A general description of the main </a:t>
            </a:r>
            <a:r>
              <a:rPr lang="en-GB" b="1" dirty="0"/>
              <a:t>dimensions</a:t>
            </a:r>
            <a:r>
              <a:rPr lang="en-GB" dirty="0"/>
              <a:t> of the roles of teaching and supporting learning in higher education</a:t>
            </a:r>
          </a:p>
          <a:p>
            <a:r>
              <a:rPr lang="en-GB" dirty="0"/>
              <a:t>Practitioner-focused – </a:t>
            </a:r>
            <a:r>
              <a:rPr lang="en-GB" b="1" dirty="0"/>
              <a:t>your</a:t>
            </a:r>
            <a:r>
              <a:rPr lang="en-GB" dirty="0"/>
              <a:t> practice</a:t>
            </a:r>
          </a:p>
          <a:p>
            <a:r>
              <a:rPr lang="en-GB" dirty="0"/>
              <a:t>Comprehensive framework to recognise and </a:t>
            </a:r>
            <a:r>
              <a:rPr lang="en-GB" b="1" dirty="0"/>
              <a:t>benchmark</a:t>
            </a:r>
            <a:r>
              <a:rPr lang="en-GB" dirty="0"/>
              <a:t> teaching and learning support in higher education</a:t>
            </a:r>
          </a:p>
        </p:txBody>
      </p:sp>
      <p:pic>
        <p:nvPicPr>
          <p:cNvPr id="4" name="Picture 3" descr="Edwards tea tin - MAAS Collection"/>
          <p:cNvPicPr>
            <a:picLocks noChangeAspect="1"/>
          </p:cNvPicPr>
          <p:nvPr/>
        </p:nvPicPr>
        <p:blipFill rotWithShape="1">
          <a:blip r:embed="rId2">
            <a:extLst>
              <a:ext uri="{28A0092B-C50C-407E-A947-70E740481C1C}">
                <a14:useLocalDpi xmlns:a14="http://schemas.microsoft.com/office/drawing/2010/main" val="0"/>
              </a:ext>
            </a:extLst>
          </a:blip>
          <a:srcRect l="23031" r="22878"/>
          <a:stretch/>
        </p:blipFill>
        <p:spPr>
          <a:xfrm>
            <a:off x="7190509" y="11401"/>
            <a:ext cx="1806067" cy="1669473"/>
          </a:xfrm>
          <a:prstGeom prst="rect">
            <a:avLst/>
          </a:prstGeom>
        </p:spPr>
      </p:pic>
    </p:spTree>
    <p:extLst>
      <p:ext uri="{BB962C8B-B14F-4D97-AF65-F5344CB8AC3E}">
        <p14:creationId xmlns:p14="http://schemas.microsoft.com/office/powerpoint/2010/main" val="42535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What’s the Framework for?</a:t>
            </a:r>
          </a:p>
        </p:txBody>
      </p:sp>
      <p:sp>
        <p:nvSpPr>
          <p:cNvPr id="3" name="Content Placeholder 2"/>
          <p:cNvSpPr>
            <a:spLocks noGrp="1"/>
          </p:cNvSpPr>
          <p:nvPr>
            <p:ph idx="1"/>
          </p:nvPr>
        </p:nvSpPr>
        <p:spPr>
          <a:xfrm>
            <a:off x="0" y="1600200"/>
            <a:ext cx="4738255" cy="4525963"/>
          </a:xfrm>
        </p:spPr>
        <p:txBody>
          <a:bodyPr/>
          <a:lstStyle/>
          <a:p>
            <a:r>
              <a:rPr lang="en-GB" dirty="0"/>
              <a:t>Promote professionalism in teaching and learning support in higher education </a:t>
            </a:r>
            <a:r>
              <a:rPr lang="en-GB" sz="3600" b="1" dirty="0">
                <a:effectLst>
                  <a:outerShdw blurRad="38100" dist="38100" dir="2700000" algn="tl">
                    <a:srgbClr val="000000">
                      <a:alpha val="43137"/>
                    </a:srgbClr>
                  </a:outerShdw>
                </a:effectLst>
              </a:rPr>
              <a:t>→</a:t>
            </a:r>
            <a:endParaRPr lang="en-GB" sz="3600" dirty="0"/>
          </a:p>
          <a:p>
            <a:r>
              <a:rPr lang="en-GB" dirty="0"/>
              <a:t>Enhance the learning experience of students</a:t>
            </a:r>
          </a:p>
          <a:p>
            <a:endParaRPr lang="en-GB" dirty="0"/>
          </a:p>
        </p:txBody>
      </p:sp>
      <p:pic>
        <p:nvPicPr>
          <p:cNvPr id="4" name="Picture 3"/>
          <p:cNvPicPr>
            <a:picLocks noChangeAspect="1"/>
          </p:cNvPicPr>
          <p:nvPr/>
        </p:nvPicPr>
        <p:blipFill>
          <a:blip r:embed="rId2"/>
          <a:stretch>
            <a:fillRect/>
          </a:stretch>
        </p:blipFill>
        <p:spPr>
          <a:xfrm>
            <a:off x="4738255" y="1766454"/>
            <a:ext cx="3948545" cy="2803467"/>
          </a:xfrm>
          <a:prstGeom prst="rect">
            <a:avLst/>
          </a:prstGeom>
        </p:spPr>
      </p:pic>
    </p:spTree>
    <p:extLst>
      <p:ext uri="{BB962C8B-B14F-4D97-AF65-F5344CB8AC3E}">
        <p14:creationId xmlns:p14="http://schemas.microsoft.com/office/powerpoint/2010/main" val="534218462"/>
      </p:ext>
    </p:extLst>
  </p:cSld>
  <p:clrMapOvr>
    <a:masterClrMapping/>
  </p:clrMapOvr>
</p:sld>
</file>

<file path=ppt/theme/theme1.xml><?xml version="1.0" encoding="utf-8"?>
<a:theme xmlns:a="http://schemas.openxmlformats.org/drawingml/2006/main" name="AdvanceHE_powerpoint_270418">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AdvanceHE_powerpoint_0205181-1</Template>
  <TotalTime>1723</TotalTime>
  <Words>694</Words>
  <Application>Microsoft Office PowerPoint</Application>
  <PresentationFormat>On-screen Show (4:3)</PresentationFormat>
  <Paragraphs>170</Paragraphs>
  <Slides>15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GillSansMT</vt:lpstr>
      <vt:lpstr>AdvanceHE_powerpoint_270418</vt:lpstr>
      <vt:lpstr>The Higher Education Academy Fellowship Scheme: UWA Academy Fellowship Scheme</vt:lpstr>
      <vt:lpstr>Outline</vt:lpstr>
      <vt:lpstr> What is the Higher Education Academy Fellowship Scheme? </vt:lpstr>
      <vt:lpstr>Global Fellowships</vt:lpstr>
      <vt:lpstr>Australian/NZ Advance HE 27 Members (October 2019)</vt:lpstr>
      <vt:lpstr>Working with Australasia</vt:lpstr>
      <vt:lpstr>At UWA 50+ applied! Why this popularity? </vt:lpstr>
      <vt:lpstr>What is the Professional Standards Framework?</vt:lpstr>
      <vt:lpstr>What’s the Framework for?</vt:lpstr>
      <vt:lpstr>UWA Survey data October 2019 </vt:lpstr>
      <vt:lpstr>Expand your teaching and learning horizons through …</vt:lpstr>
      <vt:lpstr>Your PSF </vt:lpstr>
      <vt:lpstr>AFS participant perspective (SF)</vt:lpstr>
      <vt:lpstr>Your perspectives on Fellowships</vt:lpstr>
      <vt:lpstr>PowerPoint Presentation</vt:lpstr>
    </vt:vector>
  </TitlesOfParts>
  <Company>University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Rosalind Duhs</dc:creator>
  <cp:lastModifiedBy>Rosalind Duhs</cp:lastModifiedBy>
  <cp:revision>124</cp:revision>
  <dcterms:created xsi:type="dcterms:W3CDTF">2018-10-18T13:10:05Z</dcterms:created>
  <dcterms:modified xsi:type="dcterms:W3CDTF">2019-10-24T15:52:16Z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